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57" r:id="rId13"/>
    <p:sldId id="279" r:id="rId14"/>
    <p:sldId id="278" r:id="rId15"/>
    <p:sldId id="280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3EF6C-CA47-4F54-9DC1-4FCFAA181C17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571480"/>
            <a:ext cx="7030564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dirty="0" smtClean="0"/>
          </a:p>
          <a:p>
            <a:pPr algn="ctr">
              <a:defRPr/>
            </a:pP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Урок математики</a:t>
            </a:r>
            <a:endParaRPr lang="ru-RU" sz="8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571480"/>
            <a:ext cx="70305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404664"/>
            <a:ext cx="66247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i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Результаты работы:</a:t>
            </a:r>
            <a:endParaRPr lang="ru-RU" sz="3600" b="1" i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2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571480"/>
            <a:ext cx="70305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dirty="0" smtClean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599" y="4298676"/>
            <a:ext cx="1622425" cy="9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062" y="1437463"/>
            <a:ext cx="1599301" cy="95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Прямая соединительная линия 5"/>
          <p:cNvCxnSpPr>
            <a:cxnSpLocks noChangeShapeType="1"/>
            <a:endCxn id="6" idx="2"/>
          </p:cNvCxnSpPr>
          <p:nvPr/>
        </p:nvCxnSpPr>
        <p:spPr bwMode="auto">
          <a:xfrm flipH="1">
            <a:off x="1944812" y="1477488"/>
            <a:ext cx="35174" cy="2918026"/>
          </a:xfrm>
          <a:prstGeom prst="line">
            <a:avLst/>
          </a:prstGeom>
          <a:noFill/>
          <a:ln w="7620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821" y="2758224"/>
            <a:ext cx="1622425" cy="9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275856" y="1240533"/>
            <a:ext cx="18231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003300"/>
                </a:solidFill>
                <a:cs typeface="Arial" charset="0"/>
              </a:rPr>
              <a:t>научился</a:t>
            </a:r>
            <a:endParaRPr lang="ru-RU" altLang="ru-RU" sz="3200" b="1" dirty="0">
              <a:solidFill>
                <a:srgbClr val="003300"/>
              </a:solidFill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25184" y="249289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003300"/>
                </a:solidFill>
                <a:cs typeface="Arial" charset="0"/>
              </a:rPr>
              <a:t>испытываю трудность</a:t>
            </a:r>
            <a:endParaRPr lang="ru-RU" altLang="ru-RU" sz="3200" b="1" dirty="0">
              <a:solidFill>
                <a:srgbClr val="003300"/>
              </a:solidFill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5856" y="4006288"/>
            <a:ext cx="24402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003300"/>
                </a:solidFill>
                <a:cs typeface="Arial" charset="0"/>
              </a:rPr>
              <a:t>не научился </a:t>
            </a:r>
            <a:endParaRPr lang="ru-RU" altLang="ru-RU" dirty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60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663" y="1844824"/>
            <a:ext cx="711989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1196752"/>
            <a:ext cx="4824536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b="1" dirty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1 группа </a:t>
            </a:r>
            <a:r>
              <a:rPr lang="ru-RU" sz="4400" b="1" dirty="0" smtClean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- </a:t>
            </a:r>
            <a:r>
              <a:rPr lang="ru-RU" sz="4400" b="1" dirty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40 см</a:t>
            </a:r>
            <a:endParaRPr lang="ru-RU" sz="4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b="1" dirty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2 </a:t>
            </a:r>
            <a:r>
              <a:rPr lang="ru-RU" sz="4400" b="1" dirty="0" smtClean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группа - </a:t>
            </a:r>
            <a:r>
              <a:rPr lang="ru-RU" sz="4400" b="1" dirty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30 см</a:t>
            </a:r>
            <a:endParaRPr lang="ru-RU" sz="4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b="1" dirty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3 </a:t>
            </a:r>
            <a:r>
              <a:rPr lang="ru-RU" sz="4400" b="1" dirty="0" smtClean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группа - </a:t>
            </a:r>
            <a:r>
              <a:rPr lang="ru-RU" sz="4400" b="1" dirty="0" smtClean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34см</a:t>
            </a:r>
            <a:endParaRPr lang="ru-RU" sz="4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b="1" dirty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4 группа </a:t>
            </a:r>
            <a:r>
              <a:rPr lang="ru-RU" sz="4400" b="1" dirty="0" smtClean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- </a:t>
            </a:r>
            <a:r>
              <a:rPr lang="ru-RU" sz="4400" b="1" dirty="0" smtClean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60 </a:t>
            </a:r>
            <a:r>
              <a:rPr lang="ru-RU" sz="4400" b="1" dirty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см</a:t>
            </a:r>
            <a:endParaRPr lang="ru-RU" sz="4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b="1" dirty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5 </a:t>
            </a:r>
            <a:r>
              <a:rPr lang="ru-RU" sz="4400" b="1" dirty="0" smtClean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группа - </a:t>
            </a:r>
            <a:r>
              <a:rPr lang="ru-RU" sz="4400" b="1" dirty="0" smtClean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38 </a:t>
            </a:r>
            <a:r>
              <a:rPr lang="ru-RU" sz="4400" b="1" dirty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см</a:t>
            </a:r>
            <a:endParaRPr lang="ru-RU" sz="4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7837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571480"/>
            <a:ext cx="70305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dirty="0" smtClean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599" y="4298676"/>
            <a:ext cx="1622425" cy="9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062" y="1437463"/>
            <a:ext cx="1599301" cy="95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Прямая соединительная линия 5"/>
          <p:cNvCxnSpPr>
            <a:cxnSpLocks noChangeShapeType="1"/>
            <a:endCxn id="6" idx="2"/>
          </p:cNvCxnSpPr>
          <p:nvPr/>
        </p:nvCxnSpPr>
        <p:spPr bwMode="auto">
          <a:xfrm flipH="1">
            <a:off x="1944812" y="1477488"/>
            <a:ext cx="35174" cy="2918026"/>
          </a:xfrm>
          <a:prstGeom prst="line">
            <a:avLst/>
          </a:prstGeom>
          <a:noFill/>
          <a:ln w="7620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821" y="2758224"/>
            <a:ext cx="1622425" cy="9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275856" y="1240533"/>
            <a:ext cx="44231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002060"/>
                </a:solidFill>
                <a:cs typeface="Arial" charset="0"/>
              </a:rPr>
              <a:t>справились с заданием</a:t>
            </a:r>
            <a:endParaRPr lang="ru-RU" altLang="ru-RU" sz="32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25184" y="249289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002060"/>
                </a:solidFill>
                <a:cs typeface="Arial" charset="0"/>
              </a:rPr>
              <a:t>справились, но возникли трудности</a:t>
            </a:r>
            <a:endParaRPr lang="ru-RU" altLang="ru-RU" sz="32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5856" y="4006288"/>
            <a:ext cx="28680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002060"/>
                </a:solidFill>
                <a:cs typeface="Arial" charset="0"/>
              </a:rPr>
              <a:t>не справились </a:t>
            </a:r>
            <a:endParaRPr lang="ru-RU" altLang="ru-RU" dirty="0">
              <a:solidFill>
                <a:srgbClr val="00206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66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571480"/>
            <a:ext cx="70305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dirty="0" smtClean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599" y="4298676"/>
            <a:ext cx="1622425" cy="9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062" y="1437463"/>
            <a:ext cx="1599301" cy="95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Прямая соединительная линия 5"/>
          <p:cNvCxnSpPr>
            <a:cxnSpLocks noChangeShapeType="1"/>
            <a:endCxn id="6" idx="2"/>
          </p:cNvCxnSpPr>
          <p:nvPr/>
        </p:nvCxnSpPr>
        <p:spPr bwMode="auto">
          <a:xfrm flipH="1">
            <a:off x="1944812" y="1477488"/>
            <a:ext cx="35174" cy="2918026"/>
          </a:xfrm>
          <a:prstGeom prst="line">
            <a:avLst/>
          </a:prstGeom>
          <a:noFill/>
          <a:ln w="7620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821" y="2758224"/>
            <a:ext cx="1622425" cy="9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275856" y="1240533"/>
            <a:ext cx="31596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>
                <a:solidFill>
                  <a:srgbClr val="002060"/>
                </a:solidFill>
                <a:cs typeface="Arial" charset="0"/>
              </a:rPr>
              <a:t>р</a:t>
            </a:r>
            <a:r>
              <a:rPr lang="ru-RU" altLang="ru-RU" sz="3200" b="1" dirty="0" smtClean="0">
                <a:solidFill>
                  <a:srgbClr val="002060"/>
                </a:solidFill>
                <a:cs typeface="Arial" charset="0"/>
              </a:rPr>
              <a:t>аботал активно</a:t>
            </a:r>
            <a:endParaRPr lang="ru-RU" altLang="ru-RU" sz="32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5856" y="4006288"/>
            <a:ext cx="22395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002060"/>
                </a:solidFill>
                <a:cs typeface="Arial" charset="0"/>
              </a:rPr>
              <a:t>не работал </a:t>
            </a:r>
            <a:endParaRPr lang="ru-RU" altLang="ru-RU" dirty="0">
              <a:solidFill>
                <a:srgbClr val="00206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78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571480"/>
            <a:ext cx="70305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115616" y="1916832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Спасибо </a:t>
            </a:r>
            <a:r>
              <a:rPr lang="ru-RU" sz="8000" b="1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за работу!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934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571480"/>
            <a:ext cx="7030564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dirty="0" smtClean="0"/>
          </a:p>
          <a:p>
            <a:pPr algn="ctr">
              <a:defRPr/>
            </a:pPr>
            <a:r>
              <a:rPr lang="ru-RU" sz="8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«Верите ли вы, что»</a:t>
            </a:r>
          </a:p>
        </p:txBody>
      </p:sp>
    </p:spTree>
    <p:extLst>
      <p:ext uri="{BB962C8B-B14F-4D97-AF65-F5344CB8AC3E}">
        <p14:creationId xmlns:p14="http://schemas.microsoft.com/office/powerpoint/2010/main" val="361582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836712"/>
            <a:ext cx="2448272" cy="136815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авильный пятиугольник 2"/>
          <p:cNvSpPr/>
          <p:nvPr/>
        </p:nvSpPr>
        <p:spPr>
          <a:xfrm>
            <a:off x="5085590" y="692696"/>
            <a:ext cx="2376264" cy="1512168"/>
          </a:xfrm>
          <a:prstGeom prst="pentagon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Шестиугольник 3"/>
          <p:cNvSpPr/>
          <p:nvPr/>
        </p:nvSpPr>
        <p:spPr>
          <a:xfrm>
            <a:off x="1691680" y="2852936"/>
            <a:ext cx="1800200" cy="144016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>
            <a:off x="3991136" y="2855843"/>
            <a:ext cx="2448272" cy="1785866"/>
          </a:xfrm>
          <a:prstGeom prst="bentConnector3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Ромб 10"/>
          <p:cNvSpPr/>
          <p:nvPr/>
        </p:nvSpPr>
        <p:spPr>
          <a:xfrm rot="2751762">
            <a:off x="6886787" y="2690344"/>
            <a:ext cx="1773773" cy="1782947"/>
          </a:xfrm>
          <a:prstGeom prst="diamon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39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571480"/>
            <a:ext cx="70305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404664"/>
            <a:ext cx="66247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rbel"/>
              </a:rPr>
              <a:t>Тема:</a:t>
            </a:r>
            <a:r>
              <a:rPr lang="ru-RU" sz="6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rbel"/>
              </a:rPr>
              <a:t/>
            </a:r>
            <a:br>
              <a:rPr lang="ru-RU" sz="6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rbel"/>
              </a:rPr>
            </a:br>
            <a:endParaRPr kumimoji="1" lang="ru-RU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33824" y="1781283"/>
            <a:ext cx="75346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Периметр многоугольника</a:t>
            </a:r>
            <a:endParaRPr lang="ru-RU" sz="8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48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571480"/>
            <a:ext cx="70305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404664"/>
            <a:ext cx="66247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rbel"/>
              </a:rPr>
              <a:t>Задачи:</a:t>
            </a:r>
            <a:r>
              <a:rPr lang="ru-RU" sz="6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rbel"/>
              </a:rPr>
              <a:t/>
            </a:r>
            <a:br>
              <a:rPr lang="ru-RU" sz="6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rbel"/>
              </a:rPr>
            </a:br>
            <a:endParaRPr kumimoji="1" lang="ru-RU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476673" y="1741031"/>
            <a:ext cx="75346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1.</a:t>
            </a:r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Узнать,</a:t>
            </a:r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5400" b="1" dirty="0">
              <a:ln w="19050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9675" y="1956474"/>
            <a:ext cx="54884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что называют </a:t>
            </a:r>
            <a:r>
              <a:rPr lang="ru-RU" sz="3200" b="1" dirty="0" smtClean="0">
                <a:solidFill>
                  <a:srgbClr val="002060"/>
                </a:solidFill>
              </a:rPr>
              <a:t>периметром.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2700280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2. Научиться </a:t>
            </a:r>
            <a:r>
              <a:rPr lang="ru-RU" sz="5400" dirty="0" smtClean="0">
                <a:solidFill>
                  <a:srgbClr val="FF0000"/>
                </a:solidFill>
              </a:rPr>
              <a:t> 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2753534"/>
            <a:ext cx="49502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находить периметр </a:t>
            </a:r>
            <a:r>
              <a:rPr lang="ru-RU" sz="3200" b="1" dirty="0" smtClean="0">
                <a:solidFill>
                  <a:srgbClr val="002060"/>
                </a:solidFill>
              </a:rPr>
              <a:t>многоугольника.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30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571480"/>
            <a:ext cx="70305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404664"/>
            <a:ext cx="66247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Работа с информацией: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85852" y="1201015"/>
            <a:ext cx="703056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Периметр многоугольника </a:t>
            </a:r>
            <a:r>
              <a:rPr lang="ru-RU" sz="3600" b="1" dirty="0" smtClean="0">
                <a:solidFill>
                  <a:srgbClr val="002060"/>
                </a:solidFill>
              </a:rPr>
              <a:t>– это сумма длин всех его сторон.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64635" y="3651705"/>
            <a:ext cx="7776863" cy="200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«Пире» – означает «ходить».</a:t>
            </a:r>
            <a:endParaRPr lang="ru-RU" sz="36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3600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Метрос</a:t>
            </a:r>
            <a:r>
              <a:rPr lang="ru-RU" sz="36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» – измерять, т.е. измерять ходьбой.</a:t>
            </a:r>
            <a:endParaRPr lang="ru-RU" sz="3600" dirty="0">
              <a:solidFill>
                <a:srgbClr val="7030A0"/>
              </a:solidFill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9867" y="2451376"/>
            <a:ext cx="3646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Р</a:t>
            </a:r>
            <a:endParaRPr lang="ru-RU" sz="7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40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571480"/>
            <a:ext cx="70305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dirty="0" smtClean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599" y="4298676"/>
            <a:ext cx="1622425" cy="9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062" y="1437463"/>
            <a:ext cx="1599301" cy="95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Прямая соединительная линия 5"/>
          <p:cNvCxnSpPr>
            <a:cxnSpLocks noChangeShapeType="1"/>
            <a:endCxn id="6" idx="2"/>
          </p:cNvCxnSpPr>
          <p:nvPr/>
        </p:nvCxnSpPr>
        <p:spPr bwMode="auto">
          <a:xfrm flipH="1">
            <a:off x="1944812" y="1477488"/>
            <a:ext cx="35174" cy="2918026"/>
          </a:xfrm>
          <a:prstGeom prst="line">
            <a:avLst/>
          </a:prstGeom>
          <a:noFill/>
          <a:ln w="76200" algn="ctr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821" y="2758224"/>
            <a:ext cx="1622425" cy="9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275856" y="1240533"/>
            <a:ext cx="2135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002060"/>
                </a:solidFill>
                <a:cs typeface="Arial" charset="0"/>
              </a:rPr>
              <a:t>нашел </a:t>
            </a:r>
            <a:r>
              <a:rPr lang="ru-RU" altLang="ru-RU" sz="3200" b="1" dirty="0">
                <a:solidFill>
                  <a:srgbClr val="002060"/>
                </a:solidFill>
                <a:cs typeface="Arial" charset="0"/>
              </a:rPr>
              <a:t>сам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125184" y="249289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002060"/>
                </a:solidFill>
                <a:cs typeface="Arial" charset="0"/>
              </a:rPr>
              <a:t>нашел </a:t>
            </a:r>
            <a:r>
              <a:rPr lang="ru-RU" altLang="ru-RU" sz="3200" b="1" dirty="0">
                <a:solidFill>
                  <a:srgbClr val="002060"/>
                </a:solidFill>
                <a:cs typeface="Arial" charset="0"/>
              </a:rPr>
              <a:t>с помощью товарища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75856" y="4006288"/>
            <a:ext cx="199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002060"/>
                </a:solidFill>
                <a:cs typeface="Arial" charset="0"/>
              </a:rPr>
              <a:t>не </a:t>
            </a:r>
            <a:r>
              <a:rPr lang="ru-RU" altLang="ru-RU" sz="3200" b="1" dirty="0">
                <a:solidFill>
                  <a:srgbClr val="002060"/>
                </a:solidFill>
                <a:cs typeface="Arial" charset="0"/>
              </a:rPr>
              <a:t>нашел </a:t>
            </a:r>
            <a:endParaRPr lang="ru-RU" altLang="ru-RU" dirty="0">
              <a:solidFill>
                <a:srgbClr val="00206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62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571480"/>
            <a:ext cx="70305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404664"/>
            <a:ext cx="66247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i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Практическая работа:</a:t>
            </a:r>
            <a:endParaRPr lang="ru-RU" sz="3600" b="1" i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64112"/>
            <a:ext cx="6109486" cy="4582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05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571480"/>
            <a:ext cx="70305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404664"/>
            <a:ext cx="66247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i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Практическая работа:</a:t>
            </a:r>
            <a:endParaRPr lang="ru-RU" sz="3600" b="1" i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978" y="1108781"/>
            <a:ext cx="6416457" cy="4812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399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128</Words>
  <Application>Microsoft Office PowerPoint</Application>
  <PresentationFormat>Экран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29</cp:revision>
  <dcterms:created xsi:type="dcterms:W3CDTF">2014-07-09T08:50:25Z</dcterms:created>
  <dcterms:modified xsi:type="dcterms:W3CDTF">2017-10-09T17:16:23Z</dcterms:modified>
</cp:coreProperties>
</file>