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7" r:id="rId2"/>
    <p:sldId id="258" r:id="rId3"/>
    <p:sldId id="256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5002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33032-E23F-4736-A37D-C8E859869D2B}" type="datetimeFigureOut">
              <a:rPr lang="ru-RU" smtClean="0"/>
              <a:pPr/>
              <a:t>02.04.2012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66129D7-7F44-48E5-8B8E-C2D5EEE236D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33032-E23F-4736-A37D-C8E859869D2B}" type="datetimeFigureOut">
              <a:rPr lang="ru-RU" smtClean="0"/>
              <a:pPr/>
              <a:t>02.04.2012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129D7-7F44-48E5-8B8E-C2D5EEE236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33032-E23F-4736-A37D-C8E859869D2B}" type="datetimeFigureOut">
              <a:rPr lang="ru-RU" smtClean="0"/>
              <a:pPr/>
              <a:t>02.04.2012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129D7-7F44-48E5-8B8E-C2D5EEE236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90C33032-E23F-4736-A37D-C8E859869D2B}" type="datetimeFigureOut">
              <a:rPr lang="ru-RU" smtClean="0"/>
              <a:pPr/>
              <a:t>02.04.2012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066129D7-7F44-48E5-8B8E-C2D5EEE236D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33032-E23F-4736-A37D-C8E859869D2B}" type="datetimeFigureOut">
              <a:rPr lang="ru-RU" smtClean="0"/>
              <a:pPr/>
              <a:t>02.04.2012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129D7-7F44-48E5-8B8E-C2D5EEE236D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33032-E23F-4736-A37D-C8E859869D2B}" type="datetimeFigureOut">
              <a:rPr lang="ru-RU" smtClean="0"/>
              <a:pPr/>
              <a:t>02.04.2012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129D7-7F44-48E5-8B8E-C2D5EEE236D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129D7-7F44-48E5-8B8E-C2D5EEE236D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33032-E23F-4736-A37D-C8E859869D2B}" type="datetimeFigureOut">
              <a:rPr lang="ru-RU" smtClean="0"/>
              <a:pPr/>
              <a:t>02.04.2012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33032-E23F-4736-A37D-C8E859869D2B}" type="datetimeFigureOut">
              <a:rPr lang="ru-RU" smtClean="0"/>
              <a:pPr/>
              <a:t>02.04.2012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129D7-7F44-48E5-8B8E-C2D5EEE236D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33032-E23F-4736-A37D-C8E859869D2B}" type="datetimeFigureOut">
              <a:rPr lang="ru-RU" smtClean="0"/>
              <a:pPr/>
              <a:t>02.04.2012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129D7-7F44-48E5-8B8E-C2D5EEE236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90C33032-E23F-4736-A37D-C8E859869D2B}" type="datetimeFigureOut">
              <a:rPr lang="ru-RU" smtClean="0"/>
              <a:pPr/>
              <a:t>02.04.2012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066129D7-7F44-48E5-8B8E-C2D5EEE236D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33032-E23F-4736-A37D-C8E859869D2B}" type="datetimeFigureOut">
              <a:rPr lang="ru-RU" smtClean="0"/>
              <a:pPr/>
              <a:t>02.04.2012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66129D7-7F44-48E5-8B8E-C2D5EEE236D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90C33032-E23F-4736-A37D-C8E859869D2B}" type="datetimeFigureOut">
              <a:rPr lang="ru-RU" smtClean="0"/>
              <a:pPr/>
              <a:t>02.04.2012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066129D7-7F44-48E5-8B8E-C2D5EEE236D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/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Admin\&#1056;&#1072;&#1073;&#1086;&#1095;&#1080;&#1081;%20&#1089;&#1090;&#1086;&#1083;\&#1048;&#1075;&#1088;&#1099;%20&#1076;&#1086;&#1073;&#1088;&#1086;&#1081;%20&#1074;&#1086;&#1083;&#1080;\04%20&#1071;%20&#1089;&#1086;%20&#1089;&#1087;&#1086;&#1088;&#1090;&#1086;&#1084;%20&#1087;&#1086;&#1076;&#1088;&#1091;&#1078;&#1091;&#1089;&#1100;+.mp3" TargetMode="External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olimpfakel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0"/>
            <a:ext cx="8143932" cy="62277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  <a:latin typeface="Lucida Sans Unicode" pitchFamily="34" charset="0"/>
                <a:cs typeface="Lucida Sans Unicode" pitchFamily="34" charset="0"/>
              </a:rPr>
              <a:t>Эстафета «Регата»</a:t>
            </a:r>
            <a:endParaRPr lang="ru-RU" i="1" dirty="0">
              <a:solidFill>
                <a:srgbClr val="FF0000"/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428736"/>
            <a:ext cx="7000924" cy="450059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  <a:latin typeface="Lucida Sans Unicode" pitchFamily="34" charset="0"/>
                <a:cs typeface="Lucida Sans Unicode" pitchFamily="34" charset="0"/>
              </a:rPr>
              <a:t>Эстафета «Авиамоделизм»</a:t>
            </a:r>
            <a:endParaRPr lang="ru-RU" b="1" i="1" dirty="0">
              <a:solidFill>
                <a:srgbClr val="FF0000"/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499329"/>
            <a:ext cx="6786610" cy="451381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  <a:latin typeface="Lucida Sans Unicode" pitchFamily="34" charset="0"/>
                <a:cs typeface="Lucida Sans Unicode" pitchFamily="34" charset="0"/>
              </a:rPr>
              <a:t>Эстафета «Конькобежная»</a:t>
            </a:r>
            <a:endParaRPr lang="ru-RU" i="1" dirty="0">
              <a:solidFill>
                <a:srgbClr val="FF0000"/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  <p:pic>
        <p:nvPicPr>
          <p:cNvPr id="49154" name="Picture 2" descr="http://www.infpol.ru/upload/iblock/f71/k-2509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285860"/>
            <a:ext cx="7072362" cy="485778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  <a:latin typeface="Lucida Sans Unicode" pitchFamily="34" charset="0"/>
                <a:cs typeface="Lucida Sans Unicode" pitchFamily="34" charset="0"/>
              </a:rPr>
              <a:t>Эстафета «Гимнастика»</a:t>
            </a:r>
            <a:endParaRPr lang="ru-RU" i="1" dirty="0">
              <a:solidFill>
                <a:srgbClr val="FF0000"/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428736"/>
            <a:ext cx="6786610" cy="471490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  <a:latin typeface="Lucida Sans Unicode" pitchFamily="34" charset="0"/>
                <a:cs typeface="Lucida Sans Unicode" pitchFamily="34" charset="0"/>
              </a:rPr>
              <a:t>Эстафета «Волейбол»</a:t>
            </a:r>
            <a:endParaRPr lang="ru-RU" i="1" dirty="0">
              <a:solidFill>
                <a:srgbClr val="FF0000"/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214422"/>
            <a:ext cx="7072362" cy="492442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  <a:latin typeface="Lucida Sans Unicode" pitchFamily="34" charset="0"/>
                <a:cs typeface="Lucida Sans Unicode" pitchFamily="34" charset="0"/>
              </a:rPr>
              <a:t>Эстафета «Санки»</a:t>
            </a:r>
            <a:endParaRPr lang="ru-RU" i="1" dirty="0">
              <a:solidFill>
                <a:srgbClr val="FF0000"/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214414" y="1214422"/>
            <a:ext cx="6572296" cy="485778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Утренняя зарядка, дети, люди, мальчик, девочка, кактус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-357214"/>
            <a:ext cx="7557760" cy="557216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00100" y="3643314"/>
            <a:ext cx="7500990" cy="2857520"/>
          </a:xfrm>
        </p:spPr>
        <p:txBody>
          <a:bodyPr>
            <a:normAutofit/>
          </a:bodyPr>
          <a:lstStyle/>
          <a:p>
            <a:r>
              <a:rPr lang="ru-RU" sz="7200" i="1" dirty="0" smtClean="0">
                <a:solidFill>
                  <a:srgbClr val="C00000"/>
                </a:solidFill>
                <a:latin typeface="Comic Sans MS" pitchFamily="66" charset="0"/>
              </a:rPr>
              <a:t>В здоровом теле - здоровый дух! </a:t>
            </a:r>
            <a:endParaRPr lang="ru-RU" sz="7200" i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pic>
        <p:nvPicPr>
          <p:cNvPr id="6" name="04 Я со спортом подружусь+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9244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ski.ru/kohana/upload/user_images/thumb_35055_131719494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642918"/>
            <a:ext cx="8286808" cy="492922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http://www.schoolpress.ru/upload/iblock/f08/1418-leto_sport-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14338"/>
            <a:ext cx="9144000" cy="6857999"/>
          </a:xfrm>
          <a:prstGeom prst="rect">
            <a:avLst/>
          </a:prstGeom>
          <a:noFill/>
        </p:spPr>
      </p:pic>
      <p:sp>
        <p:nvSpPr>
          <p:cNvPr id="6" name="Заголовок 1"/>
          <p:cNvSpPr>
            <a:spLocks noGrp="1"/>
          </p:cNvSpPr>
          <p:nvPr>
            <p:ph type="ctrTitle"/>
          </p:nvPr>
        </p:nvSpPr>
        <p:spPr>
          <a:xfrm>
            <a:off x="428596" y="1142984"/>
            <a:ext cx="8429684" cy="2195514"/>
          </a:xfrm>
        </p:spPr>
        <p:txBody>
          <a:bodyPr>
            <a:noAutofit/>
          </a:bodyPr>
          <a:lstStyle/>
          <a:p>
            <a:r>
              <a:rPr lang="ru-RU" sz="6600" b="1" i="1" dirty="0" smtClean="0">
                <a:solidFill>
                  <a:srgbClr val="A50021"/>
                </a:solidFill>
                <a:latin typeface="+mn-lt"/>
                <a:ea typeface="MS Mincho" pitchFamily="49" charset="-128"/>
              </a:rPr>
              <a:t>Игры доброй воли</a:t>
            </a:r>
            <a:endParaRPr lang="ru-RU" sz="6600" b="1" i="1" dirty="0">
              <a:solidFill>
                <a:srgbClr val="A50021"/>
              </a:solidFill>
              <a:latin typeface="+mn-lt"/>
              <a:ea typeface="MS Mincho" pitchFamily="49" charset="-12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  <a:latin typeface="Lucida Sans Unicode" pitchFamily="34" charset="0"/>
                <a:cs typeface="Lucida Sans Unicode" pitchFamily="34" charset="0"/>
              </a:rPr>
              <a:t>Эстафета «Зажжение огня»</a:t>
            </a:r>
            <a:endParaRPr lang="ru-RU" b="1" i="1" dirty="0">
              <a:solidFill>
                <a:srgbClr val="FF0000"/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3000372"/>
            <a:ext cx="2324100" cy="3429000"/>
          </a:xfrm>
          <a:prstGeom prst="rect">
            <a:avLst/>
          </a:prstGeom>
          <a:ln w="9525">
            <a:noFill/>
            <a:miter lim="800000"/>
            <a:headEnd/>
            <a:tailEnd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191 0.00024 C -0.05191 0.04695 0.02847 0.0828 0.12639 0.0828 C 0.22726 0.0828 0.30798 0.04695 0.30798 0.00024 C 0.30798 -0.04648 0.38837 -0.08233 0.48923 -0.08233 C 0.58715 -0.08233 0.66788 -0.04648 0.66788 0.00024 " pathEditMode="relative" rAng="0" ptsTypes="fffff">
                                      <p:cBhvr>
                                        <p:cTn id="26" dur="2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i="1" dirty="0" smtClean="0">
                <a:solidFill>
                  <a:srgbClr val="FF0000"/>
                </a:solidFill>
                <a:latin typeface="Lucida Sans Unicode" pitchFamily="34" charset="0"/>
                <a:cs typeface="Lucida Sans Unicode" pitchFamily="34" charset="0"/>
              </a:rPr>
              <a:t>Эстафета «Тройной прыжок»</a:t>
            </a:r>
            <a:endParaRPr lang="ru-RU" i="1" dirty="0">
              <a:solidFill>
                <a:srgbClr val="FF0000"/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  <p:pic>
        <p:nvPicPr>
          <p:cNvPr id="41986" name="Picture 2" descr="http://www.hoh.org.ua/assets/images/catalog/info/prijok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357298"/>
            <a:ext cx="6572296" cy="43815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571480"/>
            <a:ext cx="8229600" cy="12192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 </a:t>
            </a:r>
            <a:r>
              <a:rPr lang="ru-RU" sz="4700" b="1" i="1" dirty="0" smtClean="0">
                <a:solidFill>
                  <a:srgbClr val="FF0000"/>
                </a:solidFill>
                <a:latin typeface="Lucida Sans Unicode" pitchFamily="34" charset="0"/>
                <a:cs typeface="Lucida Sans Unicode" pitchFamily="34" charset="0"/>
              </a:rPr>
              <a:t>Эстафета «Толкание ядра»</a:t>
            </a:r>
            <a:r>
              <a:rPr lang="ru-RU" sz="4700" i="1" dirty="0" smtClean="0">
                <a:solidFill>
                  <a:srgbClr val="FF0000"/>
                </a:solidFill>
                <a:latin typeface="Lucida Sans Unicode" pitchFamily="34" charset="0"/>
                <a:cs typeface="Lucida Sans Unicode" pitchFamily="34" charset="0"/>
              </a:rPr>
              <a:t/>
            </a:r>
            <a:br>
              <a:rPr lang="ru-RU" sz="4700" i="1" dirty="0" smtClean="0">
                <a:solidFill>
                  <a:srgbClr val="FF0000"/>
                </a:solidFill>
                <a:latin typeface="Lucida Sans Unicode" pitchFamily="34" charset="0"/>
                <a:cs typeface="Lucida Sans Unicode" pitchFamily="34" charset="0"/>
              </a:rPr>
            </a:br>
            <a:endParaRPr lang="ru-RU" sz="4700" i="1" dirty="0">
              <a:solidFill>
                <a:srgbClr val="FF0000"/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/>
          <a:srcRect l="-3605" t="-9000"/>
          <a:stretch>
            <a:fillRect/>
          </a:stretch>
        </p:blipFill>
        <p:spPr bwMode="auto">
          <a:xfrm>
            <a:off x="2357422" y="1214422"/>
            <a:ext cx="4105276" cy="5191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  <a:latin typeface="Lucida Sans Unicode" pitchFamily="34" charset="0"/>
                <a:cs typeface="Lucida Sans Unicode" pitchFamily="34" charset="0"/>
              </a:rPr>
              <a:t>Эстафета «Баскетбол»</a:t>
            </a:r>
            <a:endParaRPr lang="ru-RU" i="1" dirty="0">
              <a:solidFill>
                <a:srgbClr val="FF0000"/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500174"/>
            <a:ext cx="6786610" cy="4405317"/>
          </a:xfrm>
          <a:prstGeom prst="roundRect">
            <a:avLst>
              <a:gd name="adj" fmla="val 11405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  <a:latin typeface="Lucida Sans Unicode" pitchFamily="34" charset="0"/>
                <a:cs typeface="Lucida Sans Unicode" pitchFamily="34" charset="0"/>
              </a:rPr>
              <a:t>Эстафета «Хоккей»</a:t>
            </a:r>
            <a:endParaRPr lang="ru-RU" i="1" dirty="0">
              <a:solidFill>
                <a:srgbClr val="FF0000"/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000108"/>
            <a:ext cx="7215238" cy="51339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  <a:latin typeface="Lucida Sans Unicode" pitchFamily="34" charset="0"/>
                <a:cs typeface="Lucida Sans Unicode" pitchFamily="34" charset="0"/>
              </a:rPr>
              <a:t>Эстафета «Футбол»</a:t>
            </a:r>
            <a:endParaRPr lang="ru-RU" i="1" dirty="0">
              <a:solidFill>
                <a:srgbClr val="FF0000"/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357298"/>
            <a:ext cx="7072362" cy="463868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Другая 9">
      <a:dk1>
        <a:srgbClr val="FEF000"/>
      </a:dk1>
      <a:lt1>
        <a:srgbClr val="FFF654"/>
      </a:lt1>
      <a:dk2>
        <a:srgbClr val="FFFCC6"/>
      </a:dk2>
      <a:lt2>
        <a:srgbClr val="FFF665"/>
      </a:lt2>
      <a:accent1>
        <a:srgbClr val="FFF998"/>
      </a:accent1>
      <a:accent2>
        <a:srgbClr val="FFF654"/>
      </a:accent2>
      <a:accent3>
        <a:srgbClr val="FFFBBA"/>
      </a:accent3>
      <a:accent4>
        <a:srgbClr val="FFF998"/>
      </a:accent4>
      <a:accent5>
        <a:srgbClr val="BEB300"/>
      </a:accent5>
      <a:accent6>
        <a:srgbClr val="E2D600"/>
      </a:accent6>
      <a:hlink>
        <a:srgbClr val="E2D600"/>
      </a:hlink>
      <a:folHlink>
        <a:srgbClr val="FFFF00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135</TotalTime>
  <Words>56</Words>
  <Application>Microsoft Office PowerPoint</Application>
  <PresentationFormat>Экран (4:3)</PresentationFormat>
  <Paragraphs>14</Paragraphs>
  <Slides>16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Бумажная</vt:lpstr>
      <vt:lpstr>Слайд 1</vt:lpstr>
      <vt:lpstr>Слайд 2</vt:lpstr>
      <vt:lpstr>Игры доброй воли</vt:lpstr>
      <vt:lpstr>Эстафета «Зажжение огня»</vt:lpstr>
      <vt:lpstr>Эстафета «Тройной прыжок»</vt:lpstr>
      <vt:lpstr>   Эстафета «Толкание ядра» </vt:lpstr>
      <vt:lpstr>Эстафета «Баскетбол»</vt:lpstr>
      <vt:lpstr>Эстафета «Хоккей»</vt:lpstr>
      <vt:lpstr>Эстафета «Футбол»</vt:lpstr>
      <vt:lpstr>Эстафета «Регата»</vt:lpstr>
      <vt:lpstr>Эстафета «Авиамоделизм»</vt:lpstr>
      <vt:lpstr>Эстафета «Конькобежная»</vt:lpstr>
      <vt:lpstr>Эстафета «Гимнастика»</vt:lpstr>
      <vt:lpstr>Эстафета «Волейбол»</vt:lpstr>
      <vt:lpstr>Эстафета «Санки»</vt:lpstr>
      <vt:lpstr>В здоровом теле - здоровый дух! 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16</cp:revision>
  <dcterms:created xsi:type="dcterms:W3CDTF">2012-04-01T12:08:32Z</dcterms:created>
  <dcterms:modified xsi:type="dcterms:W3CDTF">2012-04-02T15:48:39Z</dcterms:modified>
</cp:coreProperties>
</file>