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9" r:id="rId1"/>
    <p:sldMasterId id="2147483695" r:id="rId2"/>
    <p:sldMasterId id="2147483707" r:id="rId3"/>
    <p:sldMasterId id="2147483721" r:id="rId4"/>
  </p:sldMasterIdLst>
  <p:notesMasterIdLst>
    <p:notesMasterId r:id="rId39"/>
  </p:notesMasterIdLst>
  <p:sldIdLst>
    <p:sldId id="314" r:id="rId5"/>
    <p:sldId id="283" r:id="rId6"/>
    <p:sldId id="284" r:id="rId7"/>
    <p:sldId id="322" r:id="rId8"/>
    <p:sldId id="287" r:id="rId9"/>
    <p:sldId id="289" r:id="rId10"/>
    <p:sldId id="288" r:id="rId11"/>
    <p:sldId id="290" r:id="rId12"/>
    <p:sldId id="291" r:id="rId13"/>
    <p:sldId id="292" r:id="rId14"/>
    <p:sldId id="293" r:id="rId15"/>
    <p:sldId id="294" r:id="rId16"/>
    <p:sldId id="295" r:id="rId17"/>
    <p:sldId id="296" r:id="rId18"/>
    <p:sldId id="321" r:id="rId19"/>
    <p:sldId id="286" r:id="rId20"/>
    <p:sldId id="298" r:id="rId21"/>
    <p:sldId id="302" r:id="rId22"/>
    <p:sldId id="305" r:id="rId23"/>
    <p:sldId id="306" r:id="rId24"/>
    <p:sldId id="308" r:id="rId25"/>
    <p:sldId id="315" r:id="rId26"/>
    <p:sldId id="303" r:id="rId27"/>
    <p:sldId id="299" r:id="rId28"/>
    <p:sldId id="323" r:id="rId29"/>
    <p:sldId id="311" r:id="rId30"/>
    <p:sldId id="316" r:id="rId31"/>
    <p:sldId id="317" r:id="rId32"/>
    <p:sldId id="320" r:id="rId33"/>
    <p:sldId id="318" r:id="rId34"/>
    <p:sldId id="319" r:id="rId35"/>
    <p:sldId id="324" r:id="rId36"/>
    <p:sldId id="304" r:id="rId37"/>
    <p:sldId id="279" r:id="rId38"/>
  </p:sldIdLst>
  <p:sldSz cx="9144000" cy="6858000" type="screen4x3"/>
  <p:notesSz cx="6735763" cy="98663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086" y="-7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ACAF189-2932-441D-AA5B-48F5444E17BF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</dgm:pt>
    <dgm:pt modelId="{5C033D92-5230-4BE6-9D7D-411CCC7D7C74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32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rPr>
            <a:t>Свойства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32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rPr>
            <a:t> внимания</a:t>
          </a:r>
        </a:p>
      </dgm:t>
    </dgm:pt>
    <dgm:pt modelId="{AF2F3E51-0AD7-4211-9A82-466AFEA378DB}" type="parTrans" cxnId="{C4599351-FB63-43C9-9742-48469BE42EF6}">
      <dgm:prSet/>
      <dgm:spPr/>
      <dgm:t>
        <a:bodyPr/>
        <a:lstStyle/>
        <a:p>
          <a:endParaRPr lang="ru-RU"/>
        </a:p>
      </dgm:t>
    </dgm:pt>
    <dgm:pt modelId="{1E021A67-1DB6-461D-9C21-03DBD7FF2AD1}" type="sibTrans" cxnId="{C4599351-FB63-43C9-9742-48469BE42EF6}">
      <dgm:prSet/>
      <dgm:spPr/>
      <dgm:t>
        <a:bodyPr/>
        <a:lstStyle/>
        <a:p>
          <a:endParaRPr lang="ru-RU"/>
        </a:p>
      </dgm:t>
    </dgm:pt>
    <dgm:pt modelId="{9ED0EAF1-EBE2-4714-8EA0-6C53F7EC32F2}" type="asst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устойчивость</a:t>
          </a:r>
        </a:p>
      </dgm:t>
    </dgm:pt>
    <dgm:pt modelId="{4C5A4404-48CC-44ED-AC60-5575A1A4EA41}" type="parTrans" cxnId="{7689BD93-1BC6-4C23-8022-1D740FA90B4B}">
      <dgm:prSet/>
      <dgm:spPr/>
      <dgm:t>
        <a:bodyPr/>
        <a:lstStyle/>
        <a:p>
          <a:endParaRPr lang="ru-RU"/>
        </a:p>
      </dgm:t>
    </dgm:pt>
    <dgm:pt modelId="{B663A5E1-37B6-4153-A0DE-B032A0DA3B29}" type="sibTrans" cxnId="{7689BD93-1BC6-4C23-8022-1D740FA90B4B}">
      <dgm:prSet/>
      <dgm:spPr/>
      <dgm:t>
        <a:bodyPr/>
        <a:lstStyle/>
        <a:p>
          <a:endParaRPr lang="ru-RU"/>
        </a:p>
      </dgm:t>
    </dgm:pt>
    <dgm:pt modelId="{4C2F43AD-5728-4AAA-BDA6-AE089D536898}" type="asst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распределение</a:t>
          </a:r>
        </a:p>
      </dgm:t>
    </dgm:pt>
    <dgm:pt modelId="{14E6262D-2297-49E9-A8CB-672319EB5980}" type="parTrans" cxnId="{A77777F5-09D5-4520-81FE-30161EF57CA8}">
      <dgm:prSet/>
      <dgm:spPr/>
      <dgm:t>
        <a:bodyPr/>
        <a:lstStyle/>
        <a:p>
          <a:endParaRPr lang="ru-RU"/>
        </a:p>
      </dgm:t>
    </dgm:pt>
    <dgm:pt modelId="{FBD37DA3-B178-4027-A0F9-C57FBA0A378D}" type="sibTrans" cxnId="{A77777F5-09D5-4520-81FE-30161EF57CA8}">
      <dgm:prSet/>
      <dgm:spPr/>
      <dgm:t>
        <a:bodyPr/>
        <a:lstStyle/>
        <a:p>
          <a:endParaRPr lang="ru-RU"/>
        </a:p>
      </dgm:t>
    </dgm:pt>
    <dgm:pt modelId="{B24B720B-B82D-4E3F-874A-AC457480372E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объем</a:t>
          </a:r>
        </a:p>
      </dgm:t>
    </dgm:pt>
    <dgm:pt modelId="{FB1E6FB6-0AE8-44B1-9BC7-62930A1E5017}" type="parTrans" cxnId="{5A55E821-7F71-4EDB-8D3D-59ACCB90B90F}">
      <dgm:prSet/>
      <dgm:spPr/>
      <dgm:t>
        <a:bodyPr/>
        <a:lstStyle/>
        <a:p>
          <a:endParaRPr lang="ru-RU"/>
        </a:p>
      </dgm:t>
    </dgm:pt>
    <dgm:pt modelId="{E39A3E9B-BBDC-48F6-9925-30369C1A1F61}" type="sibTrans" cxnId="{5A55E821-7F71-4EDB-8D3D-59ACCB90B90F}">
      <dgm:prSet/>
      <dgm:spPr/>
      <dgm:t>
        <a:bodyPr/>
        <a:lstStyle/>
        <a:p>
          <a:endParaRPr lang="ru-RU"/>
        </a:p>
      </dgm:t>
    </dgm:pt>
    <dgm:pt modelId="{7FD2D49E-C1C5-43C9-A13C-DC2D0D1B817F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концентрация</a:t>
          </a:r>
        </a:p>
      </dgm:t>
    </dgm:pt>
    <dgm:pt modelId="{59C44552-AAFD-45E8-926A-11BA7181A04B}" type="parTrans" cxnId="{BACCB972-2DDB-472E-9F68-0CC3CE73FF0A}">
      <dgm:prSet/>
      <dgm:spPr/>
      <dgm:t>
        <a:bodyPr/>
        <a:lstStyle/>
        <a:p>
          <a:endParaRPr lang="ru-RU"/>
        </a:p>
      </dgm:t>
    </dgm:pt>
    <dgm:pt modelId="{C9E1177E-8285-4C5D-B9D4-24A68B840ED0}" type="sibTrans" cxnId="{BACCB972-2DDB-472E-9F68-0CC3CE73FF0A}">
      <dgm:prSet/>
      <dgm:spPr/>
      <dgm:t>
        <a:bodyPr/>
        <a:lstStyle/>
        <a:p>
          <a:endParaRPr lang="ru-RU"/>
        </a:p>
      </dgm:t>
    </dgm:pt>
    <dgm:pt modelId="{7819E0A5-95CE-4A6E-865C-E4C411403E87}">
      <dgm:prSet custT="1"/>
      <dgm:spPr/>
      <dgm:t>
        <a:bodyPr/>
        <a:lstStyle/>
        <a:p>
          <a:pPr marL="0" marR="0" lvl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 </a:t>
          </a:r>
          <a:r>
            <a: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переключаемость</a:t>
          </a:r>
        </a:p>
      </dgm:t>
    </dgm:pt>
    <dgm:pt modelId="{880AE4FA-D3AA-442B-B375-8B969A60A44C}" type="parTrans" cxnId="{30F62DCA-27AC-42DE-96CE-4153207EEE4D}">
      <dgm:prSet/>
      <dgm:spPr/>
      <dgm:t>
        <a:bodyPr/>
        <a:lstStyle/>
        <a:p>
          <a:endParaRPr lang="ru-RU"/>
        </a:p>
      </dgm:t>
    </dgm:pt>
    <dgm:pt modelId="{DDE9EA6C-A58F-423B-A60E-D3B401AE0835}" type="sibTrans" cxnId="{30F62DCA-27AC-42DE-96CE-4153207EEE4D}">
      <dgm:prSet/>
      <dgm:spPr/>
      <dgm:t>
        <a:bodyPr/>
        <a:lstStyle/>
        <a:p>
          <a:endParaRPr lang="ru-RU"/>
        </a:p>
      </dgm:t>
    </dgm:pt>
    <dgm:pt modelId="{9ABADDA1-8DDE-4448-AA01-932F88DDBF56}" type="pres">
      <dgm:prSet presAssocID="{5ACAF189-2932-441D-AA5B-48F5444E17BF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FA7FF06E-2AD3-46EE-A940-FDB51727E9C7}" type="pres">
      <dgm:prSet presAssocID="{5C033D92-5230-4BE6-9D7D-411CCC7D7C74}" presName="hierRoot1" presStyleCnt="0">
        <dgm:presLayoutVars>
          <dgm:hierBranch/>
        </dgm:presLayoutVars>
      </dgm:prSet>
      <dgm:spPr/>
    </dgm:pt>
    <dgm:pt modelId="{6CAFFD44-BE94-4BDB-AE35-D37285A6A9F0}" type="pres">
      <dgm:prSet presAssocID="{5C033D92-5230-4BE6-9D7D-411CCC7D7C74}" presName="rootComposite1" presStyleCnt="0"/>
      <dgm:spPr/>
    </dgm:pt>
    <dgm:pt modelId="{27B25CA0-30BB-4B97-80F8-AB9F068BD049}" type="pres">
      <dgm:prSet presAssocID="{5C033D92-5230-4BE6-9D7D-411CCC7D7C74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D0A5812-13EB-4C9C-A5F4-3F40D41D7BE0}" type="pres">
      <dgm:prSet presAssocID="{5C033D92-5230-4BE6-9D7D-411CCC7D7C74}" presName="rootConnector1" presStyleLbl="node1" presStyleIdx="0" presStyleCnt="0"/>
      <dgm:spPr/>
      <dgm:t>
        <a:bodyPr/>
        <a:lstStyle/>
        <a:p>
          <a:endParaRPr lang="ru-RU"/>
        </a:p>
      </dgm:t>
    </dgm:pt>
    <dgm:pt modelId="{467CE69E-F674-4BF9-A083-F4EAFEE31BF3}" type="pres">
      <dgm:prSet presAssocID="{5C033D92-5230-4BE6-9D7D-411CCC7D7C74}" presName="hierChild2" presStyleCnt="0"/>
      <dgm:spPr/>
    </dgm:pt>
    <dgm:pt modelId="{70F56489-D2A1-476F-8429-EE1718F21711}" type="pres">
      <dgm:prSet presAssocID="{FB1E6FB6-0AE8-44B1-9BC7-62930A1E5017}" presName="Name35" presStyleLbl="parChTrans1D2" presStyleIdx="0" presStyleCnt="5"/>
      <dgm:spPr/>
      <dgm:t>
        <a:bodyPr/>
        <a:lstStyle/>
        <a:p>
          <a:endParaRPr lang="ru-RU"/>
        </a:p>
      </dgm:t>
    </dgm:pt>
    <dgm:pt modelId="{80B223FD-DADF-4D1A-BC9D-3996B833F6EA}" type="pres">
      <dgm:prSet presAssocID="{B24B720B-B82D-4E3F-874A-AC457480372E}" presName="hierRoot2" presStyleCnt="0">
        <dgm:presLayoutVars>
          <dgm:hierBranch/>
        </dgm:presLayoutVars>
      </dgm:prSet>
      <dgm:spPr/>
    </dgm:pt>
    <dgm:pt modelId="{43256CDE-8E96-4A6D-ACFF-A6FA640B69C5}" type="pres">
      <dgm:prSet presAssocID="{B24B720B-B82D-4E3F-874A-AC457480372E}" presName="rootComposite" presStyleCnt="0"/>
      <dgm:spPr/>
    </dgm:pt>
    <dgm:pt modelId="{14381799-948D-4EB4-8592-4D52456B90B0}" type="pres">
      <dgm:prSet presAssocID="{B24B720B-B82D-4E3F-874A-AC457480372E}" presName="rootText" presStyleLbl="node2" presStyleIdx="0" presStyleCnt="3" custLinFactNeighborX="-2963" custLinFactNeighborY="-24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B26C6FF-EE58-43AD-8AB1-92E9B5FF8226}" type="pres">
      <dgm:prSet presAssocID="{B24B720B-B82D-4E3F-874A-AC457480372E}" presName="rootConnector" presStyleLbl="node2" presStyleIdx="0" presStyleCnt="3"/>
      <dgm:spPr/>
      <dgm:t>
        <a:bodyPr/>
        <a:lstStyle/>
        <a:p>
          <a:endParaRPr lang="ru-RU"/>
        </a:p>
      </dgm:t>
    </dgm:pt>
    <dgm:pt modelId="{5B340844-D677-4061-8BB8-D3C1D173FA70}" type="pres">
      <dgm:prSet presAssocID="{B24B720B-B82D-4E3F-874A-AC457480372E}" presName="hierChild4" presStyleCnt="0"/>
      <dgm:spPr/>
    </dgm:pt>
    <dgm:pt modelId="{FE0671DD-3DAC-4335-82A6-3CA79C884D83}" type="pres">
      <dgm:prSet presAssocID="{B24B720B-B82D-4E3F-874A-AC457480372E}" presName="hierChild5" presStyleCnt="0"/>
      <dgm:spPr/>
    </dgm:pt>
    <dgm:pt modelId="{253DA954-B53D-4AF7-9798-ADF1EBADC963}" type="pres">
      <dgm:prSet presAssocID="{59C44552-AAFD-45E8-926A-11BA7181A04B}" presName="Name35" presStyleLbl="parChTrans1D2" presStyleIdx="1" presStyleCnt="5"/>
      <dgm:spPr/>
      <dgm:t>
        <a:bodyPr/>
        <a:lstStyle/>
        <a:p>
          <a:endParaRPr lang="ru-RU"/>
        </a:p>
      </dgm:t>
    </dgm:pt>
    <dgm:pt modelId="{177800E1-5E5B-4DB0-AE63-8D525D81CADB}" type="pres">
      <dgm:prSet presAssocID="{7FD2D49E-C1C5-43C9-A13C-DC2D0D1B817F}" presName="hierRoot2" presStyleCnt="0">
        <dgm:presLayoutVars>
          <dgm:hierBranch/>
        </dgm:presLayoutVars>
      </dgm:prSet>
      <dgm:spPr/>
    </dgm:pt>
    <dgm:pt modelId="{B8F583A6-291C-4640-944D-1ECE865B1854}" type="pres">
      <dgm:prSet presAssocID="{7FD2D49E-C1C5-43C9-A13C-DC2D0D1B817F}" presName="rootComposite" presStyleCnt="0"/>
      <dgm:spPr/>
    </dgm:pt>
    <dgm:pt modelId="{D5F6A530-B83D-40A2-A9E7-AA059A0F86CC}" type="pres">
      <dgm:prSet presAssocID="{7FD2D49E-C1C5-43C9-A13C-DC2D0D1B817F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734E6B0-8B4F-47A5-8BBB-2397589C685E}" type="pres">
      <dgm:prSet presAssocID="{7FD2D49E-C1C5-43C9-A13C-DC2D0D1B817F}" presName="rootConnector" presStyleLbl="node2" presStyleIdx="1" presStyleCnt="3"/>
      <dgm:spPr/>
      <dgm:t>
        <a:bodyPr/>
        <a:lstStyle/>
        <a:p>
          <a:endParaRPr lang="ru-RU"/>
        </a:p>
      </dgm:t>
    </dgm:pt>
    <dgm:pt modelId="{85176E2D-B8A1-4D31-888F-9A816EF1FF33}" type="pres">
      <dgm:prSet presAssocID="{7FD2D49E-C1C5-43C9-A13C-DC2D0D1B817F}" presName="hierChild4" presStyleCnt="0"/>
      <dgm:spPr/>
    </dgm:pt>
    <dgm:pt modelId="{87879EAB-B817-4F35-A5F2-5B1DBAD01801}" type="pres">
      <dgm:prSet presAssocID="{7FD2D49E-C1C5-43C9-A13C-DC2D0D1B817F}" presName="hierChild5" presStyleCnt="0"/>
      <dgm:spPr/>
    </dgm:pt>
    <dgm:pt modelId="{9DFD2089-3CB2-4CD0-8F42-FC5CA127BFFA}" type="pres">
      <dgm:prSet presAssocID="{880AE4FA-D3AA-442B-B375-8B969A60A44C}" presName="Name35" presStyleLbl="parChTrans1D2" presStyleIdx="2" presStyleCnt="5"/>
      <dgm:spPr/>
      <dgm:t>
        <a:bodyPr/>
        <a:lstStyle/>
        <a:p>
          <a:endParaRPr lang="ru-RU"/>
        </a:p>
      </dgm:t>
    </dgm:pt>
    <dgm:pt modelId="{7BB722E3-2F2F-4DBD-9272-DF2F2289CB66}" type="pres">
      <dgm:prSet presAssocID="{7819E0A5-95CE-4A6E-865C-E4C411403E87}" presName="hierRoot2" presStyleCnt="0">
        <dgm:presLayoutVars>
          <dgm:hierBranch/>
        </dgm:presLayoutVars>
      </dgm:prSet>
      <dgm:spPr/>
    </dgm:pt>
    <dgm:pt modelId="{0F25FBA1-E127-4135-B774-A85B3572372B}" type="pres">
      <dgm:prSet presAssocID="{7819E0A5-95CE-4A6E-865C-E4C411403E87}" presName="rootComposite" presStyleCnt="0"/>
      <dgm:spPr/>
    </dgm:pt>
    <dgm:pt modelId="{FC96E994-2F48-4A70-A351-9900C8404379}" type="pres">
      <dgm:prSet presAssocID="{7819E0A5-95CE-4A6E-865C-E4C411403E87}" presName="rootText" presStyleLbl="node2" presStyleIdx="2" presStyleCnt="3" custScaleX="131943" custLinFactNeighborX="-8920" custLinFactNeighborY="-119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79B249E-625B-4557-8D13-303BCFF7183C}" type="pres">
      <dgm:prSet presAssocID="{7819E0A5-95CE-4A6E-865C-E4C411403E87}" presName="rootConnector" presStyleLbl="node2" presStyleIdx="2" presStyleCnt="3"/>
      <dgm:spPr/>
      <dgm:t>
        <a:bodyPr/>
        <a:lstStyle/>
        <a:p>
          <a:endParaRPr lang="ru-RU"/>
        </a:p>
      </dgm:t>
    </dgm:pt>
    <dgm:pt modelId="{12B02A0D-4AFE-47A5-8617-1C27BF28F566}" type="pres">
      <dgm:prSet presAssocID="{7819E0A5-95CE-4A6E-865C-E4C411403E87}" presName="hierChild4" presStyleCnt="0"/>
      <dgm:spPr/>
    </dgm:pt>
    <dgm:pt modelId="{79DDD2F6-9BD5-460C-B6C5-15A37846CDFC}" type="pres">
      <dgm:prSet presAssocID="{7819E0A5-95CE-4A6E-865C-E4C411403E87}" presName="hierChild5" presStyleCnt="0"/>
      <dgm:spPr/>
    </dgm:pt>
    <dgm:pt modelId="{4280B36A-6A77-4FD8-9AEA-00A4A555976B}" type="pres">
      <dgm:prSet presAssocID="{5C033D92-5230-4BE6-9D7D-411CCC7D7C74}" presName="hierChild3" presStyleCnt="0"/>
      <dgm:spPr/>
    </dgm:pt>
    <dgm:pt modelId="{816705F9-BFB4-4844-BEFC-509E2CD9C0E2}" type="pres">
      <dgm:prSet presAssocID="{4C5A4404-48CC-44ED-AC60-5575A1A4EA41}" presName="Name111" presStyleLbl="parChTrans1D2" presStyleIdx="3" presStyleCnt="5"/>
      <dgm:spPr/>
      <dgm:t>
        <a:bodyPr/>
        <a:lstStyle/>
        <a:p>
          <a:endParaRPr lang="ru-RU"/>
        </a:p>
      </dgm:t>
    </dgm:pt>
    <dgm:pt modelId="{CE4B2377-A977-4465-8679-F96832D9666F}" type="pres">
      <dgm:prSet presAssocID="{9ED0EAF1-EBE2-4714-8EA0-6C53F7EC32F2}" presName="hierRoot3" presStyleCnt="0">
        <dgm:presLayoutVars>
          <dgm:hierBranch/>
        </dgm:presLayoutVars>
      </dgm:prSet>
      <dgm:spPr/>
    </dgm:pt>
    <dgm:pt modelId="{39EEABD4-8346-4292-ABCA-2C58AAD70683}" type="pres">
      <dgm:prSet presAssocID="{9ED0EAF1-EBE2-4714-8EA0-6C53F7EC32F2}" presName="rootComposite3" presStyleCnt="0"/>
      <dgm:spPr/>
    </dgm:pt>
    <dgm:pt modelId="{9D6E85BF-9399-4CF5-961A-DFCFCBC2AD30}" type="pres">
      <dgm:prSet presAssocID="{9ED0EAF1-EBE2-4714-8EA0-6C53F7EC32F2}" presName="rootText3" presStyleLbl="asst1" presStyleIdx="0" presStyleCnt="2" custLinFactNeighborX="636" custLinFactNeighborY="-398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D638EC7-D67B-46F6-A7A2-F3DC59901AFC}" type="pres">
      <dgm:prSet presAssocID="{9ED0EAF1-EBE2-4714-8EA0-6C53F7EC32F2}" presName="rootConnector3" presStyleLbl="asst1" presStyleIdx="0" presStyleCnt="2"/>
      <dgm:spPr/>
      <dgm:t>
        <a:bodyPr/>
        <a:lstStyle/>
        <a:p>
          <a:endParaRPr lang="ru-RU"/>
        </a:p>
      </dgm:t>
    </dgm:pt>
    <dgm:pt modelId="{BC229A22-F900-4780-B325-1398F08D8002}" type="pres">
      <dgm:prSet presAssocID="{9ED0EAF1-EBE2-4714-8EA0-6C53F7EC32F2}" presName="hierChild6" presStyleCnt="0"/>
      <dgm:spPr/>
    </dgm:pt>
    <dgm:pt modelId="{BC16EAC8-7534-4EB6-9F1C-0516AF826B1B}" type="pres">
      <dgm:prSet presAssocID="{9ED0EAF1-EBE2-4714-8EA0-6C53F7EC32F2}" presName="hierChild7" presStyleCnt="0"/>
      <dgm:spPr/>
    </dgm:pt>
    <dgm:pt modelId="{158D2C86-9B21-4242-B275-3FF3957C8184}" type="pres">
      <dgm:prSet presAssocID="{14E6262D-2297-49E9-A8CB-672319EB5980}" presName="Name111" presStyleLbl="parChTrans1D2" presStyleIdx="4" presStyleCnt="5"/>
      <dgm:spPr/>
      <dgm:t>
        <a:bodyPr/>
        <a:lstStyle/>
        <a:p>
          <a:endParaRPr lang="ru-RU"/>
        </a:p>
      </dgm:t>
    </dgm:pt>
    <dgm:pt modelId="{0B1EF869-5F6F-416B-803A-DA26D443B708}" type="pres">
      <dgm:prSet presAssocID="{4C2F43AD-5728-4AAA-BDA6-AE089D536898}" presName="hierRoot3" presStyleCnt="0">
        <dgm:presLayoutVars>
          <dgm:hierBranch/>
        </dgm:presLayoutVars>
      </dgm:prSet>
      <dgm:spPr/>
    </dgm:pt>
    <dgm:pt modelId="{77C0EF8F-2FFC-43FA-9455-21F1B586FB75}" type="pres">
      <dgm:prSet presAssocID="{4C2F43AD-5728-4AAA-BDA6-AE089D536898}" presName="rootComposite3" presStyleCnt="0"/>
      <dgm:spPr/>
    </dgm:pt>
    <dgm:pt modelId="{25BCCF72-D9D7-41CD-8132-2ACEBB410A6F}" type="pres">
      <dgm:prSet presAssocID="{4C2F43AD-5728-4AAA-BDA6-AE089D536898}" presName="rootText3" presStyleLbl="asst1" presStyleIdx="1" presStyleCnt="2" custScaleX="117620" custScaleY="98968" custLinFactNeighborX="8249" custLinFactNeighborY="-450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C79DF47-98FB-4750-87BC-F6DE7B0DB86B}" type="pres">
      <dgm:prSet presAssocID="{4C2F43AD-5728-4AAA-BDA6-AE089D536898}" presName="rootConnector3" presStyleLbl="asst1" presStyleIdx="1" presStyleCnt="2"/>
      <dgm:spPr/>
      <dgm:t>
        <a:bodyPr/>
        <a:lstStyle/>
        <a:p>
          <a:endParaRPr lang="ru-RU"/>
        </a:p>
      </dgm:t>
    </dgm:pt>
    <dgm:pt modelId="{8FAFC5D0-2464-4E50-B8A3-9D78717CB3FC}" type="pres">
      <dgm:prSet presAssocID="{4C2F43AD-5728-4AAA-BDA6-AE089D536898}" presName="hierChild6" presStyleCnt="0"/>
      <dgm:spPr/>
    </dgm:pt>
    <dgm:pt modelId="{66F3AA2E-7CC2-45D2-A467-2C0197324F05}" type="pres">
      <dgm:prSet presAssocID="{4C2F43AD-5728-4AAA-BDA6-AE089D536898}" presName="hierChild7" presStyleCnt="0"/>
      <dgm:spPr/>
    </dgm:pt>
  </dgm:ptLst>
  <dgm:cxnLst>
    <dgm:cxn modelId="{0EDE571A-DD24-42A8-B65C-25950CE593C6}" type="presOf" srcId="{7FD2D49E-C1C5-43C9-A13C-DC2D0D1B817F}" destId="{E734E6B0-8B4F-47A5-8BBB-2397589C685E}" srcOrd="1" destOrd="0" presId="urn:microsoft.com/office/officeart/2005/8/layout/orgChart1"/>
    <dgm:cxn modelId="{77227AB8-F172-4F5E-91CE-E6298B87B388}" type="presOf" srcId="{7819E0A5-95CE-4A6E-865C-E4C411403E87}" destId="{E79B249E-625B-4557-8D13-303BCFF7183C}" srcOrd="1" destOrd="0" presId="urn:microsoft.com/office/officeart/2005/8/layout/orgChart1"/>
    <dgm:cxn modelId="{D755542E-8FBF-4F0C-826E-89CBC52BBBE7}" type="presOf" srcId="{5C033D92-5230-4BE6-9D7D-411CCC7D7C74}" destId="{27B25CA0-30BB-4B97-80F8-AB9F068BD049}" srcOrd="0" destOrd="0" presId="urn:microsoft.com/office/officeart/2005/8/layout/orgChart1"/>
    <dgm:cxn modelId="{5C63F71E-A392-4EFA-80F0-E40B2BC3147B}" type="presOf" srcId="{7FD2D49E-C1C5-43C9-A13C-DC2D0D1B817F}" destId="{D5F6A530-B83D-40A2-A9E7-AA059A0F86CC}" srcOrd="0" destOrd="0" presId="urn:microsoft.com/office/officeart/2005/8/layout/orgChart1"/>
    <dgm:cxn modelId="{8B3BC3C1-9F8D-4530-ABEB-B3EBD1FE1AB5}" type="presOf" srcId="{7819E0A5-95CE-4A6E-865C-E4C411403E87}" destId="{FC96E994-2F48-4A70-A351-9900C8404379}" srcOrd="0" destOrd="0" presId="urn:microsoft.com/office/officeart/2005/8/layout/orgChart1"/>
    <dgm:cxn modelId="{BA476A44-DD18-4CC2-B8F7-D4D78104BB1C}" type="presOf" srcId="{5C033D92-5230-4BE6-9D7D-411CCC7D7C74}" destId="{3D0A5812-13EB-4C9C-A5F4-3F40D41D7BE0}" srcOrd="1" destOrd="0" presId="urn:microsoft.com/office/officeart/2005/8/layout/orgChart1"/>
    <dgm:cxn modelId="{C4599351-FB63-43C9-9742-48469BE42EF6}" srcId="{5ACAF189-2932-441D-AA5B-48F5444E17BF}" destId="{5C033D92-5230-4BE6-9D7D-411CCC7D7C74}" srcOrd="0" destOrd="0" parTransId="{AF2F3E51-0AD7-4211-9A82-466AFEA378DB}" sibTransId="{1E021A67-1DB6-461D-9C21-03DBD7FF2AD1}"/>
    <dgm:cxn modelId="{BACCB972-2DDB-472E-9F68-0CC3CE73FF0A}" srcId="{5C033D92-5230-4BE6-9D7D-411CCC7D7C74}" destId="{7FD2D49E-C1C5-43C9-A13C-DC2D0D1B817F}" srcOrd="3" destOrd="0" parTransId="{59C44552-AAFD-45E8-926A-11BA7181A04B}" sibTransId="{C9E1177E-8285-4C5D-B9D4-24A68B840ED0}"/>
    <dgm:cxn modelId="{FF40066B-0378-468A-B7DD-8BB5EDB571DB}" type="presOf" srcId="{4C2F43AD-5728-4AAA-BDA6-AE089D536898}" destId="{7C79DF47-98FB-4750-87BC-F6DE7B0DB86B}" srcOrd="1" destOrd="0" presId="urn:microsoft.com/office/officeart/2005/8/layout/orgChart1"/>
    <dgm:cxn modelId="{9CEBE1B5-7578-4486-ADF4-99E060A9283A}" type="presOf" srcId="{5ACAF189-2932-441D-AA5B-48F5444E17BF}" destId="{9ABADDA1-8DDE-4448-AA01-932F88DDBF56}" srcOrd="0" destOrd="0" presId="urn:microsoft.com/office/officeart/2005/8/layout/orgChart1"/>
    <dgm:cxn modelId="{0CC6FB4C-10AC-4E28-9A19-AE6463D9A89F}" type="presOf" srcId="{9ED0EAF1-EBE2-4714-8EA0-6C53F7EC32F2}" destId="{ED638EC7-D67B-46F6-A7A2-F3DC59901AFC}" srcOrd="1" destOrd="0" presId="urn:microsoft.com/office/officeart/2005/8/layout/orgChart1"/>
    <dgm:cxn modelId="{65EC4F1C-6F8A-4E0E-9E2B-67FF0C073413}" type="presOf" srcId="{880AE4FA-D3AA-442B-B375-8B969A60A44C}" destId="{9DFD2089-3CB2-4CD0-8F42-FC5CA127BFFA}" srcOrd="0" destOrd="0" presId="urn:microsoft.com/office/officeart/2005/8/layout/orgChart1"/>
    <dgm:cxn modelId="{A77777F5-09D5-4520-81FE-30161EF57CA8}" srcId="{5C033D92-5230-4BE6-9D7D-411CCC7D7C74}" destId="{4C2F43AD-5728-4AAA-BDA6-AE089D536898}" srcOrd="1" destOrd="0" parTransId="{14E6262D-2297-49E9-A8CB-672319EB5980}" sibTransId="{FBD37DA3-B178-4027-A0F9-C57FBA0A378D}"/>
    <dgm:cxn modelId="{143218A9-B33A-4371-ACE2-307011B16317}" type="presOf" srcId="{B24B720B-B82D-4E3F-874A-AC457480372E}" destId="{14381799-948D-4EB4-8592-4D52456B90B0}" srcOrd="0" destOrd="0" presId="urn:microsoft.com/office/officeart/2005/8/layout/orgChart1"/>
    <dgm:cxn modelId="{BA6F8A00-3C4F-4C82-8214-597C4D2689AC}" type="presOf" srcId="{9ED0EAF1-EBE2-4714-8EA0-6C53F7EC32F2}" destId="{9D6E85BF-9399-4CF5-961A-DFCFCBC2AD30}" srcOrd="0" destOrd="0" presId="urn:microsoft.com/office/officeart/2005/8/layout/orgChart1"/>
    <dgm:cxn modelId="{5F88FB63-C600-4F9B-9376-A64EBE05A956}" type="presOf" srcId="{4C5A4404-48CC-44ED-AC60-5575A1A4EA41}" destId="{816705F9-BFB4-4844-BEFC-509E2CD9C0E2}" srcOrd="0" destOrd="0" presId="urn:microsoft.com/office/officeart/2005/8/layout/orgChart1"/>
    <dgm:cxn modelId="{E457DF08-4FE4-4BD4-8CEC-BDA22859207C}" type="presOf" srcId="{FB1E6FB6-0AE8-44B1-9BC7-62930A1E5017}" destId="{70F56489-D2A1-476F-8429-EE1718F21711}" srcOrd="0" destOrd="0" presId="urn:microsoft.com/office/officeart/2005/8/layout/orgChart1"/>
    <dgm:cxn modelId="{54B27DA4-3AF6-4BAE-A424-E64CDA8B1022}" type="presOf" srcId="{14E6262D-2297-49E9-A8CB-672319EB5980}" destId="{158D2C86-9B21-4242-B275-3FF3957C8184}" srcOrd="0" destOrd="0" presId="urn:microsoft.com/office/officeart/2005/8/layout/orgChart1"/>
    <dgm:cxn modelId="{7689BD93-1BC6-4C23-8022-1D740FA90B4B}" srcId="{5C033D92-5230-4BE6-9D7D-411CCC7D7C74}" destId="{9ED0EAF1-EBE2-4714-8EA0-6C53F7EC32F2}" srcOrd="0" destOrd="0" parTransId="{4C5A4404-48CC-44ED-AC60-5575A1A4EA41}" sibTransId="{B663A5E1-37B6-4153-A0DE-B032A0DA3B29}"/>
    <dgm:cxn modelId="{5A55E821-7F71-4EDB-8D3D-59ACCB90B90F}" srcId="{5C033D92-5230-4BE6-9D7D-411CCC7D7C74}" destId="{B24B720B-B82D-4E3F-874A-AC457480372E}" srcOrd="2" destOrd="0" parTransId="{FB1E6FB6-0AE8-44B1-9BC7-62930A1E5017}" sibTransId="{E39A3E9B-BBDC-48F6-9925-30369C1A1F61}"/>
    <dgm:cxn modelId="{11625A55-78BD-4604-AC35-EF3F7E67A893}" type="presOf" srcId="{4C2F43AD-5728-4AAA-BDA6-AE089D536898}" destId="{25BCCF72-D9D7-41CD-8132-2ACEBB410A6F}" srcOrd="0" destOrd="0" presId="urn:microsoft.com/office/officeart/2005/8/layout/orgChart1"/>
    <dgm:cxn modelId="{6B7577E8-6A87-4477-8CEF-6B67985BF54F}" type="presOf" srcId="{59C44552-AAFD-45E8-926A-11BA7181A04B}" destId="{253DA954-B53D-4AF7-9798-ADF1EBADC963}" srcOrd="0" destOrd="0" presId="urn:microsoft.com/office/officeart/2005/8/layout/orgChart1"/>
    <dgm:cxn modelId="{8E3FC09B-42AD-4F1D-B793-8E7F8FA9A850}" type="presOf" srcId="{B24B720B-B82D-4E3F-874A-AC457480372E}" destId="{7B26C6FF-EE58-43AD-8AB1-92E9B5FF8226}" srcOrd="1" destOrd="0" presId="urn:microsoft.com/office/officeart/2005/8/layout/orgChart1"/>
    <dgm:cxn modelId="{30F62DCA-27AC-42DE-96CE-4153207EEE4D}" srcId="{5C033D92-5230-4BE6-9D7D-411CCC7D7C74}" destId="{7819E0A5-95CE-4A6E-865C-E4C411403E87}" srcOrd="4" destOrd="0" parTransId="{880AE4FA-D3AA-442B-B375-8B969A60A44C}" sibTransId="{DDE9EA6C-A58F-423B-A60E-D3B401AE0835}"/>
    <dgm:cxn modelId="{504A9743-FC93-4723-93EE-09F24097243C}" type="presParOf" srcId="{9ABADDA1-8DDE-4448-AA01-932F88DDBF56}" destId="{FA7FF06E-2AD3-46EE-A940-FDB51727E9C7}" srcOrd="0" destOrd="0" presId="urn:microsoft.com/office/officeart/2005/8/layout/orgChart1"/>
    <dgm:cxn modelId="{39DF9DCB-1243-4D07-ACC5-10FFC449C6DF}" type="presParOf" srcId="{FA7FF06E-2AD3-46EE-A940-FDB51727E9C7}" destId="{6CAFFD44-BE94-4BDB-AE35-D37285A6A9F0}" srcOrd="0" destOrd="0" presId="urn:microsoft.com/office/officeart/2005/8/layout/orgChart1"/>
    <dgm:cxn modelId="{9AAC7A72-CD44-4023-955F-D06FCD174F8C}" type="presParOf" srcId="{6CAFFD44-BE94-4BDB-AE35-D37285A6A9F0}" destId="{27B25CA0-30BB-4B97-80F8-AB9F068BD049}" srcOrd="0" destOrd="0" presId="urn:microsoft.com/office/officeart/2005/8/layout/orgChart1"/>
    <dgm:cxn modelId="{5C8BC367-AABD-469E-B394-EA1C54AA200F}" type="presParOf" srcId="{6CAFFD44-BE94-4BDB-AE35-D37285A6A9F0}" destId="{3D0A5812-13EB-4C9C-A5F4-3F40D41D7BE0}" srcOrd="1" destOrd="0" presId="urn:microsoft.com/office/officeart/2005/8/layout/orgChart1"/>
    <dgm:cxn modelId="{A9430A20-484C-4D85-8222-B6CDC8854C07}" type="presParOf" srcId="{FA7FF06E-2AD3-46EE-A940-FDB51727E9C7}" destId="{467CE69E-F674-4BF9-A083-F4EAFEE31BF3}" srcOrd="1" destOrd="0" presId="urn:microsoft.com/office/officeart/2005/8/layout/orgChart1"/>
    <dgm:cxn modelId="{586A3F42-0598-4428-8A79-762CA401F321}" type="presParOf" srcId="{467CE69E-F674-4BF9-A083-F4EAFEE31BF3}" destId="{70F56489-D2A1-476F-8429-EE1718F21711}" srcOrd="0" destOrd="0" presId="urn:microsoft.com/office/officeart/2005/8/layout/orgChart1"/>
    <dgm:cxn modelId="{A22C9DD3-2FDC-48A8-A99F-59630203A527}" type="presParOf" srcId="{467CE69E-F674-4BF9-A083-F4EAFEE31BF3}" destId="{80B223FD-DADF-4D1A-BC9D-3996B833F6EA}" srcOrd="1" destOrd="0" presId="urn:microsoft.com/office/officeart/2005/8/layout/orgChart1"/>
    <dgm:cxn modelId="{2E4EC334-7B5E-42A7-AE52-15DBB7744FD8}" type="presParOf" srcId="{80B223FD-DADF-4D1A-BC9D-3996B833F6EA}" destId="{43256CDE-8E96-4A6D-ACFF-A6FA640B69C5}" srcOrd="0" destOrd="0" presId="urn:microsoft.com/office/officeart/2005/8/layout/orgChart1"/>
    <dgm:cxn modelId="{2B70FECA-F27B-42CB-B32E-CBCA258F72AD}" type="presParOf" srcId="{43256CDE-8E96-4A6D-ACFF-A6FA640B69C5}" destId="{14381799-948D-4EB4-8592-4D52456B90B0}" srcOrd="0" destOrd="0" presId="urn:microsoft.com/office/officeart/2005/8/layout/orgChart1"/>
    <dgm:cxn modelId="{FF681C70-57C2-430A-AA0E-F5067D30B66C}" type="presParOf" srcId="{43256CDE-8E96-4A6D-ACFF-A6FA640B69C5}" destId="{7B26C6FF-EE58-43AD-8AB1-92E9B5FF8226}" srcOrd="1" destOrd="0" presId="urn:microsoft.com/office/officeart/2005/8/layout/orgChart1"/>
    <dgm:cxn modelId="{933F2AC2-EEC5-4898-B904-6DADDE9B7916}" type="presParOf" srcId="{80B223FD-DADF-4D1A-BC9D-3996B833F6EA}" destId="{5B340844-D677-4061-8BB8-D3C1D173FA70}" srcOrd="1" destOrd="0" presId="urn:microsoft.com/office/officeart/2005/8/layout/orgChart1"/>
    <dgm:cxn modelId="{81104201-8FAF-4932-AA9A-C08C590A6708}" type="presParOf" srcId="{80B223FD-DADF-4D1A-BC9D-3996B833F6EA}" destId="{FE0671DD-3DAC-4335-82A6-3CA79C884D83}" srcOrd="2" destOrd="0" presId="urn:microsoft.com/office/officeart/2005/8/layout/orgChart1"/>
    <dgm:cxn modelId="{12F95EBE-3C6B-45CD-8D46-4012FAC2B103}" type="presParOf" srcId="{467CE69E-F674-4BF9-A083-F4EAFEE31BF3}" destId="{253DA954-B53D-4AF7-9798-ADF1EBADC963}" srcOrd="2" destOrd="0" presId="urn:microsoft.com/office/officeart/2005/8/layout/orgChart1"/>
    <dgm:cxn modelId="{A39C156C-0B3E-4A3B-87B6-7CFF07578A3E}" type="presParOf" srcId="{467CE69E-F674-4BF9-A083-F4EAFEE31BF3}" destId="{177800E1-5E5B-4DB0-AE63-8D525D81CADB}" srcOrd="3" destOrd="0" presId="urn:microsoft.com/office/officeart/2005/8/layout/orgChart1"/>
    <dgm:cxn modelId="{6FC33633-3986-4C85-B3FC-31450E5E602B}" type="presParOf" srcId="{177800E1-5E5B-4DB0-AE63-8D525D81CADB}" destId="{B8F583A6-291C-4640-944D-1ECE865B1854}" srcOrd="0" destOrd="0" presId="urn:microsoft.com/office/officeart/2005/8/layout/orgChart1"/>
    <dgm:cxn modelId="{B2CABB70-B35B-4444-BBED-11B1EE397642}" type="presParOf" srcId="{B8F583A6-291C-4640-944D-1ECE865B1854}" destId="{D5F6A530-B83D-40A2-A9E7-AA059A0F86CC}" srcOrd="0" destOrd="0" presId="urn:microsoft.com/office/officeart/2005/8/layout/orgChart1"/>
    <dgm:cxn modelId="{63566BCB-0D2D-4BD2-9343-4ECFB0440F1E}" type="presParOf" srcId="{B8F583A6-291C-4640-944D-1ECE865B1854}" destId="{E734E6B0-8B4F-47A5-8BBB-2397589C685E}" srcOrd="1" destOrd="0" presId="urn:microsoft.com/office/officeart/2005/8/layout/orgChart1"/>
    <dgm:cxn modelId="{0B13E4C3-E759-4928-9288-731F94B6FE9D}" type="presParOf" srcId="{177800E1-5E5B-4DB0-AE63-8D525D81CADB}" destId="{85176E2D-B8A1-4D31-888F-9A816EF1FF33}" srcOrd="1" destOrd="0" presId="urn:microsoft.com/office/officeart/2005/8/layout/orgChart1"/>
    <dgm:cxn modelId="{10EFAAA2-3A68-4974-94C0-10344DD47A61}" type="presParOf" srcId="{177800E1-5E5B-4DB0-AE63-8D525D81CADB}" destId="{87879EAB-B817-4F35-A5F2-5B1DBAD01801}" srcOrd="2" destOrd="0" presId="urn:microsoft.com/office/officeart/2005/8/layout/orgChart1"/>
    <dgm:cxn modelId="{CDBF6E3D-A517-434C-9920-87E9E3111CD5}" type="presParOf" srcId="{467CE69E-F674-4BF9-A083-F4EAFEE31BF3}" destId="{9DFD2089-3CB2-4CD0-8F42-FC5CA127BFFA}" srcOrd="4" destOrd="0" presId="urn:microsoft.com/office/officeart/2005/8/layout/orgChart1"/>
    <dgm:cxn modelId="{DE7DC945-B762-467B-8923-C8FE98019604}" type="presParOf" srcId="{467CE69E-F674-4BF9-A083-F4EAFEE31BF3}" destId="{7BB722E3-2F2F-4DBD-9272-DF2F2289CB66}" srcOrd="5" destOrd="0" presId="urn:microsoft.com/office/officeart/2005/8/layout/orgChart1"/>
    <dgm:cxn modelId="{E4D47156-A0BC-4390-806C-095E8E45C7E9}" type="presParOf" srcId="{7BB722E3-2F2F-4DBD-9272-DF2F2289CB66}" destId="{0F25FBA1-E127-4135-B774-A85B3572372B}" srcOrd="0" destOrd="0" presId="urn:microsoft.com/office/officeart/2005/8/layout/orgChart1"/>
    <dgm:cxn modelId="{DB92B2F5-AD79-4D66-927E-959C190B73FF}" type="presParOf" srcId="{0F25FBA1-E127-4135-B774-A85B3572372B}" destId="{FC96E994-2F48-4A70-A351-9900C8404379}" srcOrd="0" destOrd="0" presId="urn:microsoft.com/office/officeart/2005/8/layout/orgChart1"/>
    <dgm:cxn modelId="{6B5EF43A-1F4E-412D-9A0D-1B9B99F90DA9}" type="presParOf" srcId="{0F25FBA1-E127-4135-B774-A85B3572372B}" destId="{E79B249E-625B-4557-8D13-303BCFF7183C}" srcOrd="1" destOrd="0" presId="urn:microsoft.com/office/officeart/2005/8/layout/orgChart1"/>
    <dgm:cxn modelId="{9473CD88-AFF8-423B-8ACB-DBFCB193CE31}" type="presParOf" srcId="{7BB722E3-2F2F-4DBD-9272-DF2F2289CB66}" destId="{12B02A0D-4AFE-47A5-8617-1C27BF28F566}" srcOrd="1" destOrd="0" presId="urn:microsoft.com/office/officeart/2005/8/layout/orgChart1"/>
    <dgm:cxn modelId="{E5B8BB09-89B9-4D8F-87E0-FBE5DF02C0F6}" type="presParOf" srcId="{7BB722E3-2F2F-4DBD-9272-DF2F2289CB66}" destId="{79DDD2F6-9BD5-460C-B6C5-15A37846CDFC}" srcOrd="2" destOrd="0" presId="urn:microsoft.com/office/officeart/2005/8/layout/orgChart1"/>
    <dgm:cxn modelId="{237F883C-07E3-48A0-98C0-1CE99EF42650}" type="presParOf" srcId="{FA7FF06E-2AD3-46EE-A940-FDB51727E9C7}" destId="{4280B36A-6A77-4FD8-9AEA-00A4A555976B}" srcOrd="2" destOrd="0" presId="urn:microsoft.com/office/officeart/2005/8/layout/orgChart1"/>
    <dgm:cxn modelId="{5878CDA5-1EC5-4E1D-B6E1-2871AFB551C8}" type="presParOf" srcId="{4280B36A-6A77-4FD8-9AEA-00A4A555976B}" destId="{816705F9-BFB4-4844-BEFC-509E2CD9C0E2}" srcOrd="0" destOrd="0" presId="urn:microsoft.com/office/officeart/2005/8/layout/orgChart1"/>
    <dgm:cxn modelId="{7F1C91EB-813E-4784-A304-6DF689A70FC0}" type="presParOf" srcId="{4280B36A-6A77-4FD8-9AEA-00A4A555976B}" destId="{CE4B2377-A977-4465-8679-F96832D9666F}" srcOrd="1" destOrd="0" presId="urn:microsoft.com/office/officeart/2005/8/layout/orgChart1"/>
    <dgm:cxn modelId="{5AE9B5C5-8DAD-436B-8754-E9ABF44F6E19}" type="presParOf" srcId="{CE4B2377-A977-4465-8679-F96832D9666F}" destId="{39EEABD4-8346-4292-ABCA-2C58AAD70683}" srcOrd="0" destOrd="0" presId="urn:microsoft.com/office/officeart/2005/8/layout/orgChart1"/>
    <dgm:cxn modelId="{CACB7AC1-E492-4C14-8C12-8CA31F7A43E9}" type="presParOf" srcId="{39EEABD4-8346-4292-ABCA-2C58AAD70683}" destId="{9D6E85BF-9399-4CF5-961A-DFCFCBC2AD30}" srcOrd="0" destOrd="0" presId="urn:microsoft.com/office/officeart/2005/8/layout/orgChart1"/>
    <dgm:cxn modelId="{BB3786A8-DFA2-4910-A751-BF483FA5F759}" type="presParOf" srcId="{39EEABD4-8346-4292-ABCA-2C58AAD70683}" destId="{ED638EC7-D67B-46F6-A7A2-F3DC59901AFC}" srcOrd="1" destOrd="0" presId="urn:microsoft.com/office/officeart/2005/8/layout/orgChart1"/>
    <dgm:cxn modelId="{9E986F83-415C-4DC0-A9DF-EDA40863E453}" type="presParOf" srcId="{CE4B2377-A977-4465-8679-F96832D9666F}" destId="{BC229A22-F900-4780-B325-1398F08D8002}" srcOrd="1" destOrd="0" presId="urn:microsoft.com/office/officeart/2005/8/layout/orgChart1"/>
    <dgm:cxn modelId="{0A649723-202A-49B1-B8EB-56B85D125EA2}" type="presParOf" srcId="{CE4B2377-A977-4465-8679-F96832D9666F}" destId="{BC16EAC8-7534-4EB6-9F1C-0516AF826B1B}" srcOrd="2" destOrd="0" presId="urn:microsoft.com/office/officeart/2005/8/layout/orgChart1"/>
    <dgm:cxn modelId="{12C6373A-6A90-4D68-82F0-F3BA14283462}" type="presParOf" srcId="{4280B36A-6A77-4FD8-9AEA-00A4A555976B}" destId="{158D2C86-9B21-4242-B275-3FF3957C8184}" srcOrd="2" destOrd="0" presId="urn:microsoft.com/office/officeart/2005/8/layout/orgChart1"/>
    <dgm:cxn modelId="{FF7BF086-C551-4009-89AF-3D43D1136AE6}" type="presParOf" srcId="{4280B36A-6A77-4FD8-9AEA-00A4A555976B}" destId="{0B1EF869-5F6F-416B-803A-DA26D443B708}" srcOrd="3" destOrd="0" presId="urn:microsoft.com/office/officeart/2005/8/layout/orgChart1"/>
    <dgm:cxn modelId="{9763528F-20D4-4F56-8E7B-0D14F351FC45}" type="presParOf" srcId="{0B1EF869-5F6F-416B-803A-DA26D443B708}" destId="{77C0EF8F-2FFC-43FA-9455-21F1B586FB75}" srcOrd="0" destOrd="0" presId="urn:microsoft.com/office/officeart/2005/8/layout/orgChart1"/>
    <dgm:cxn modelId="{8C8DC6C2-C9A4-4240-96FF-FE24182020FE}" type="presParOf" srcId="{77C0EF8F-2FFC-43FA-9455-21F1B586FB75}" destId="{25BCCF72-D9D7-41CD-8132-2ACEBB410A6F}" srcOrd="0" destOrd="0" presId="urn:microsoft.com/office/officeart/2005/8/layout/orgChart1"/>
    <dgm:cxn modelId="{7314E1AF-7202-4A85-B702-5C48ED15947D}" type="presParOf" srcId="{77C0EF8F-2FFC-43FA-9455-21F1B586FB75}" destId="{7C79DF47-98FB-4750-87BC-F6DE7B0DB86B}" srcOrd="1" destOrd="0" presId="urn:microsoft.com/office/officeart/2005/8/layout/orgChart1"/>
    <dgm:cxn modelId="{E974CE63-DE41-4805-B547-4F383331EEC6}" type="presParOf" srcId="{0B1EF869-5F6F-416B-803A-DA26D443B708}" destId="{8FAFC5D0-2464-4E50-B8A3-9D78717CB3FC}" srcOrd="1" destOrd="0" presId="urn:microsoft.com/office/officeart/2005/8/layout/orgChart1"/>
    <dgm:cxn modelId="{3028F66F-174E-48B2-9551-D7F6EE0AA737}" type="presParOf" srcId="{0B1EF869-5F6F-416B-803A-DA26D443B708}" destId="{66F3AA2E-7CC2-45D2-A467-2C0197324F05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58D2C86-9B21-4242-B275-3FF3957C8184}">
      <dsp:nvSpPr>
        <dsp:cNvPr id="0" name=""/>
        <dsp:cNvSpPr/>
      </dsp:nvSpPr>
      <dsp:spPr>
        <a:xfrm>
          <a:off x="4188618" y="1878914"/>
          <a:ext cx="419887" cy="97974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79745"/>
              </a:lnTo>
              <a:lnTo>
                <a:pt x="419887" y="979745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16705F9-BFB4-4844-BEFC-509E2CD9C0E2}">
      <dsp:nvSpPr>
        <dsp:cNvPr id="0" name=""/>
        <dsp:cNvSpPr/>
      </dsp:nvSpPr>
      <dsp:spPr>
        <a:xfrm>
          <a:off x="3967712" y="1878914"/>
          <a:ext cx="220906" cy="985523"/>
        </a:xfrm>
        <a:custGeom>
          <a:avLst/>
          <a:gdLst/>
          <a:ahLst/>
          <a:cxnLst/>
          <a:rect l="0" t="0" r="0" b="0"/>
          <a:pathLst>
            <a:path>
              <a:moveTo>
                <a:pt x="220906" y="0"/>
              </a:moveTo>
              <a:lnTo>
                <a:pt x="220906" y="985523"/>
              </a:lnTo>
              <a:lnTo>
                <a:pt x="0" y="985523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DFD2089-3CB2-4CD0-8F42-FC5CA127BFFA}">
      <dsp:nvSpPr>
        <dsp:cNvPr id="0" name=""/>
        <dsp:cNvSpPr/>
      </dsp:nvSpPr>
      <dsp:spPr>
        <a:xfrm>
          <a:off x="4188618" y="1878914"/>
          <a:ext cx="2510054" cy="204699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1850"/>
              </a:lnTo>
              <a:lnTo>
                <a:pt x="2510054" y="1811850"/>
              </a:lnTo>
              <a:lnTo>
                <a:pt x="2510054" y="2046999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3DA954-B53D-4AF7-9798-ADF1EBADC963}">
      <dsp:nvSpPr>
        <dsp:cNvPr id="0" name=""/>
        <dsp:cNvSpPr/>
      </dsp:nvSpPr>
      <dsp:spPr>
        <a:xfrm>
          <a:off x="3830933" y="1878914"/>
          <a:ext cx="357684" cy="2060358"/>
        </a:xfrm>
        <a:custGeom>
          <a:avLst/>
          <a:gdLst/>
          <a:ahLst/>
          <a:cxnLst/>
          <a:rect l="0" t="0" r="0" b="0"/>
          <a:pathLst>
            <a:path>
              <a:moveTo>
                <a:pt x="357684" y="0"/>
              </a:moveTo>
              <a:lnTo>
                <a:pt x="357684" y="1825208"/>
              </a:lnTo>
              <a:lnTo>
                <a:pt x="0" y="1825208"/>
              </a:lnTo>
              <a:lnTo>
                <a:pt x="0" y="2060358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0F56489-D2A1-476F-8429-EE1718F21711}">
      <dsp:nvSpPr>
        <dsp:cNvPr id="0" name=""/>
        <dsp:cNvSpPr/>
      </dsp:nvSpPr>
      <dsp:spPr>
        <a:xfrm>
          <a:off x="1119760" y="1878914"/>
          <a:ext cx="3068858" cy="2057648"/>
        </a:xfrm>
        <a:custGeom>
          <a:avLst/>
          <a:gdLst/>
          <a:ahLst/>
          <a:cxnLst/>
          <a:rect l="0" t="0" r="0" b="0"/>
          <a:pathLst>
            <a:path>
              <a:moveTo>
                <a:pt x="3068858" y="0"/>
              </a:moveTo>
              <a:lnTo>
                <a:pt x="3068858" y="1822499"/>
              </a:lnTo>
              <a:lnTo>
                <a:pt x="0" y="1822499"/>
              </a:lnTo>
              <a:lnTo>
                <a:pt x="0" y="2057648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7B25CA0-30BB-4B97-80F8-AB9F068BD049}">
      <dsp:nvSpPr>
        <dsp:cNvPr id="0" name=""/>
        <dsp:cNvSpPr/>
      </dsp:nvSpPr>
      <dsp:spPr>
        <a:xfrm>
          <a:off x="3068858" y="759154"/>
          <a:ext cx="2239520" cy="111976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3200" b="1" i="0" u="none" strike="noStrike" kern="1200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rPr>
            <a:t>Свойства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3200" b="1" i="0" u="none" strike="noStrike" kern="1200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rPr>
            <a:t> внимания</a:t>
          </a:r>
        </a:p>
      </dsp:txBody>
      <dsp:txXfrm>
        <a:off x="3068858" y="759154"/>
        <a:ext cx="2239520" cy="1119760"/>
      </dsp:txXfrm>
    </dsp:sp>
    <dsp:sp modelId="{14381799-948D-4EB4-8592-4D52456B90B0}">
      <dsp:nvSpPr>
        <dsp:cNvPr id="0" name=""/>
        <dsp:cNvSpPr/>
      </dsp:nvSpPr>
      <dsp:spPr>
        <a:xfrm>
          <a:off x="0" y="3936563"/>
          <a:ext cx="2239520" cy="111976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8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объем</a:t>
          </a:r>
        </a:p>
      </dsp:txBody>
      <dsp:txXfrm>
        <a:off x="0" y="3936563"/>
        <a:ext cx="2239520" cy="1119760"/>
      </dsp:txXfrm>
    </dsp:sp>
    <dsp:sp modelId="{D5F6A530-B83D-40A2-A9E7-AA059A0F86CC}">
      <dsp:nvSpPr>
        <dsp:cNvPr id="0" name=""/>
        <dsp:cNvSpPr/>
      </dsp:nvSpPr>
      <dsp:spPr>
        <a:xfrm>
          <a:off x="2711173" y="3939273"/>
          <a:ext cx="2239520" cy="111976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8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концентрация</a:t>
          </a:r>
        </a:p>
      </dsp:txBody>
      <dsp:txXfrm>
        <a:off x="2711173" y="3939273"/>
        <a:ext cx="2239520" cy="1119760"/>
      </dsp:txXfrm>
    </dsp:sp>
    <dsp:sp modelId="{FC96E994-2F48-4A70-A351-9900C8404379}">
      <dsp:nvSpPr>
        <dsp:cNvPr id="0" name=""/>
        <dsp:cNvSpPr/>
      </dsp:nvSpPr>
      <dsp:spPr>
        <a:xfrm>
          <a:off x="5221227" y="3925914"/>
          <a:ext cx="2954890" cy="111976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 </a:t>
          </a:r>
          <a:r>
            <a:rPr kumimoji="0" lang="ru-RU" sz="28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переключаемость</a:t>
          </a:r>
        </a:p>
      </dsp:txBody>
      <dsp:txXfrm>
        <a:off x="5221227" y="3925914"/>
        <a:ext cx="2954890" cy="1119760"/>
      </dsp:txXfrm>
    </dsp:sp>
    <dsp:sp modelId="{9D6E85BF-9399-4CF5-961A-DFCFCBC2AD30}">
      <dsp:nvSpPr>
        <dsp:cNvPr id="0" name=""/>
        <dsp:cNvSpPr/>
      </dsp:nvSpPr>
      <dsp:spPr>
        <a:xfrm>
          <a:off x="1728192" y="2304557"/>
          <a:ext cx="2239520" cy="111976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8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устойчивость</a:t>
          </a:r>
        </a:p>
      </dsp:txBody>
      <dsp:txXfrm>
        <a:off x="1728192" y="2304557"/>
        <a:ext cx="2239520" cy="1119760"/>
      </dsp:txXfrm>
    </dsp:sp>
    <dsp:sp modelId="{25BCCF72-D9D7-41CD-8132-2ACEBB410A6F}">
      <dsp:nvSpPr>
        <dsp:cNvPr id="0" name=""/>
        <dsp:cNvSpPr/>
      </dsp:nvSpPr>
      <dsp:spPr>
        <a:xfrm>
          <a:off x="4608506" y="2304557"/>
          <a:ext cx="2634123" cy="110820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8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распределение</a:t>
          </a:r>
        </a:p>
      </dsp:txBody>
      <dsp:txXfrm>
        <a:off x="4608506" y="2304557"/>
        <a:ext cx="2634123" cy="110820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B9F9AF-10E1-489C-932C-D3CADB6F8D0B}" type="datetimeFigureOut">
              <a:rPr lang="ru-RU" smtClean="0"/>
              <a:t>11.02.2019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7317C2-AF1A-4B37-9470-A824339CDC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84130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FDF4FAE-70A0-405E-B7C0-C2936AF6FBE3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66C1E-CA27-4777-AB4E-2ACB427C8193}" type="datetimeFigureOut">
              <a:rPr lang="ru-RU" smtClean="0"/>
              <a:pPr/>
              <a:t>11.02.2019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1E7A1-F2BE-471E-960E-EBE85777B4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66C1E-CA27-4777-AB4E-2ACB427C8193}" type="datetimeFigureOut">
              <a:rPr lang="ru-RU" smtClean="0"/>
              <a:pPr/>
              <a:t>11.02.2019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1E7A1-F2BE-471E-960E-EBE85777B4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66C1E-CA27-4777-AB4E-2ACB427C8193}" type="datetimeFigureOut">
              <a:rPr lang="ru-RU" smtClean="0"/>
              <a:pPr/>
              <a:t>11.02.2019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1E7A1-F2BE-471E-960E-EBE85777B494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0013" y="24765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1370013" y="1676400"/>
            <a:ext cx="7772400" cy="4114800"/>
          </a:xfrm>
        </p:spPr>
        <p:txBody>
          <a:bodyPr rtlCol="0">
            <a:normAutofit/>
          </a:bodyPr>
          <a:lstStyle/>
          <a:p>
            <a:pPr lvl="0"/>
            <a:r>
              <a:rPr lang="ru-RU" noProof="0" smtClean="0"/>
              <a:t>Вставка таблицы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17E66C1E-CA27-4777-AB4E-2ACB427C8193}" type="datetimeFigureOut">
              <a:rPr lang="ru-RU" smtClean="0"/>
              <a:pPr/>
              <a:t>11.02.2019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267200" y="64008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237413" y="6399213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7A01E7A1-F2BE-471E-960E-EBE85777B49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75347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E9C1741-B03B-4E74-B986-4543CD55C43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20348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B4C886FF-B3CA-48B4-96E3-487E030E89BF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32334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5"/>
          <p:cNvSpPr/>
          <p:nvPr/>
        </p:nvSpPr>
        <p:spPr>
          <a:xfrm>
            <a:off x="0" y="5929313"/>
            <a:ext cx="9144000" cy="928687"/>
          </a:xfrm>
          <a:prstGeom prst="rect">
            <a:avLst/>
          </a:prstGeom>
          <a:solidFill>
            <a:srgbClr val="3B4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任意多边形 7"/>
          <p:cNvSpPr/>
          <p:nvPr/>
        </p:nvSpPr>
        <p:spPr>
          <a:xfrm>
            <a:off x="6429375" y="357188"/>
            <a:ext cx="2286000" cy="1643062"/>
          </a:xfrm>
          <a:custGeom>
            <a:avLst/>
            <a:gdLst>
              <a:gd name="connsiteX0" fmla="*/ 3900 w 43200"/>
              <a:gd name="connsiteY0" fmla="*/ 14370 h 43200"/>
              <a:gd name="connsiteX1" fmla="*/ 5623 w 43200"/>
              <a:gd name="connsiteY1" fmla="*/ 6907 h 43200"/>
              <a:gd name="connsiteX2" fmla="*/ 14005 w 43200"/>
              <a:gd name="connsiteY2" fmla="*/ 5202 h 43200"/>
              <a:gd name="connsiteX3" fmla="*/ 22456 w 43200"/>
              <a:gd name="connsiteY3" fmla="*/ 3432 h 43200"/>
              <a:gd name="connsiteX4" fmla="*/ 25749 w 43200"/>
              <a:gd name="connsiteY4" fmla="*/ 200 h 43200"/>
              <a:gd name="connsiteX5" fmla="*/ 29833 w 43200"/>
              <a:gd name="connsiteY5" fmla="*/ 2481 h 43200"/>
              <a:gd name="connsiteX6" fmla="*/ 35463 w 43200"/>
              <a:gd name="connsiteY6" fmla="*/ 690 h 43200"/>
              <a:gd name="connsiteX7" fmla="*/ 38318 w 43200"/>
              <a:gd name="connsiteY7" fmla="*/ 5576 h 43200"/>
              <a:gd name="connsiteX8" fmla="*/ 41982 w 43200"/>
              <a:gd name="connsiteY8" fmla="*/ 10318 h 43200"/>
              <a:gd name="connsiteX9" fmla="*/ 41818 w 43200"/>
              <a:gd name="connsiteY9" fmla="*/ 15460 h 43200"/>
              <a:gd name="connsiteX10" fmla="*/ 43016 w 43200"/>
              <a:gd name="connsiteY10" fmla="*/ 23322 h 43200"/>
              <a:gd name="connsiteX11" fmla="*/ 37404 w 43200"/>
              <a:gd name="connsiteY11" fmla="*/ 30204 h 43200"/>
              <a:gd name="connsiteX12" fmla="*/ 35395 w 43200"/>
              <a:gd name="connsiteY12" fmla="*/ 36101 h 43200"/>
              <a:gd name="connsiteX13" fmla="*/ 28555 w 43200"/>
              <a:gd name="connsiteY13" fmla="*/ 36815 h 43200"/>
              <a:gd name="connsiteX14" fmla="*/ 23667 w 43200"/>
              <a:gd name="connsiteY14" fmla="*/ 43106 h 43200"/>
              <a:gd name="connsiteX15" fmla="*/ 16480 w 43200"/>
              <a:gd name="connsiteY15" fmla="*/ 39266 h 43200"/>
              <a:gd name="connsiteX16" fmla="*/ 5804 w 43200"/>
              <a:gd name="connsiteY16" fmla="*/ 35472 h 43200"/>
              <a:gd name="connsiteX17" fmla="*/ 1110 w 43200"/>
              <a:gd name="connsiteY17" fmla="*/ 31250 h 43200"/>
              <a:gd name="connsiteX18" fmla="*/ 2113 w 43200"/>
              <a:gd name="connsiteY18" fmla="*/ 25551 h 43200"/>
              <a:gd name="connsiteX19" fmla="*/ -5 w 43200"/>
              <a:gd name="connsiteY19" fmla="*/ 19704 h 43200"/>
              <a:gd name="connsiteX20" fmla="*/ 3863 w 43200"/>
              <a:gd name="connsiteY20" fmla="*/ 14507 h 43200"/>
              <a:gd name="connsiteX21" fmla="*/ 3900 w 43200"/>
              <a:gd name="connsiteY21" fmla="*/ 14370 h 43200"/>
              <a:gd name="connsiteX0" fmla="*/ 4693 w 43200"/>
              <a:gd name="connsiteY0" fmla="*/ 26177 h 43200"/>
              <a:gd name="connsiteX1" fmla="*/ 2160 w 43200"/>
              <a:gd name="connsiteY1" fmla="*/ 25380 h 43200"/>
              <a:gd name="connsiteX2" fmla="*/ 6928 w 43200"/>
              <a:gd name="connsiteY2" fmla="*/ 34899 h 43200"/>
              <a:gd name="connsiteX3" fmla="*/ 5820 w 43200"/>
              <a:gd name="connsiteY3" fmla="*/ 35280 h 43200"/>
              <a:gd name="connsiteX4" fmla="*/ 16478 w 43200"/>
              <a:gd name="connsiteY4" fmla="*/ 39090 h 43200"/>
              <a:gd name="connsiteX5" fmla="*/ 15810 w 43200"/>
              <a:gd name="connsiteY5" fmla="*/ 37350 h 43200"/>
              <a:gd name="connsiteX6" fmla="*/ 28827 w 43200"/>
              <a:gd name="connsiteY6" fmla="*/ 34751 h 43200"/>
              <a:gd name="connsiteX7" fmla="*/ 28560 w 43200"/>
              <a:gd name="connsiteY7" fmla="*/ 36660 h 43200"/>
              <a:gd name="connsiteX8" fmla="*/ 34129 w 43200"/>
              <a:gd name="connsiteY8" fmla="*/ 22954 h 43200"/>
              <a:gd name="connsiteX9" fmla="*/ 37380 w 43200"/>
              <a:gd name="connsiteY9" fmla="*/ 30090 h 43200"/>
              <a:gd name="connsiteX10" fmla="*/ 41798 w 43200"/>
              <a:gd name="connsiteY10" fmla="*/ 15354 h 43200"/>
              <a:gd name="connsiteX11" fmla="*/ 40350 w 43200"/>
              <a:gd name="connsiteY11" fmla="*/ 18030 h 43200"/>
              <a:gd name="connsiteX12" fmla="*/ 38324 w 43200"/>
              <a:gd name="connsiteY12" fmla="*/ 5426 h 43200"/>
              <a:gd name="connsiteX13" fmla="*/ 38400 w 43200"/>
              <a:gd name="connsiteY13" fmla="*/ 6690 h 43200"/>
              <a:gd name="connsiteX14" fmla="*/ 29078 w 43200"/>
              <a:gd name="connsiteY14" fmla="*/ 3952 h 43200"/>
              <a:gd name="connsiteX15" fmla="*/ 29820 w 43200"/>
              <a:gd name="connsiteY15" fmla="*/ 2340 h 43200"/>
              <a:gd name="connsiteX16" fmla="*/ 22141 w 43200"/>
              <a:gd name="connsiteY16" fmla="*/ 4720 h 43200"/>
              <a:gd name="connsiteX17" fmla="*/ 22500 w 43200"/>
              <a:gd name="connsiteY17" fmla="*/ 3330 h 43200"/>
              <a:gd name="connsiteX18" fmla="*/ 14000 w 43200"/>
              <a:gd name="connsiteY18" fmla="*/ 5192 h 43200"/>
              <a:gd name="connsiteX19" fmla="*/ 15300 w 43200"/>
              <a:gd name="connsiteY19" fmla="*/ 6540 h 43200"/>
              <a:gd name="connsiteX20" fmla="*/ 4127 w 43200"/>
              <a:gd name="connsiteY20" fmla="*/ 15789 h 43200"/>
              <a:gd name="connsiteX21" fmla="*/ 3900 w 43200"/>
              <a:gd name="connsiteY21" fmla="*/ 14370 h 43200"/>
              <a:gd name="connsiteX0" fmla="*/ 4113 w 43733"/>
              <a:gd name="connsiteY0" fmla="*/ 14830 h 44465"/>
              <a:gd name="connsiteX1" fmla="*/ 5836 w 43733"/>
              <a:gd name="connsiteY1" fmla="*/ 7367 h 44465"/>
              <a:gd name="connsiteX2" fmla="*/ 14218 w 43733"/>
              <a:gd name="connsiteY2" fmla="*/ 5662 h 44465"/>
              <a:gd name="connsiteX3" fmla="*/ 22669 w 43733"/>
              <a:gd name="connsiteY3" fmla="*/ 3892 h 44465"/>
              <a:gd name="connsiteX4" fmla="*/ 25962 w 43733"/>
              <a:gd name="connsiteY4" fmla="*/ 660 h 44465"/>
              <a:gd name="connsiteX5" fmla="*/ 30046 w 43733"/>
              <a:gd name="connsiteY5" fmla="*/ 2941 h 44465"/>
              <a:gd name="connsiteX6" fmla="*/ 35676 w 43733"/>
              <a:gd name="connsiteY6" fmla="*/ 1150 h 44465"/>
              <a:gd name="connsiteX7" fmla="*/ 38531 w 43733"/>
              <a:gd name="connsiteY7" fmla="*/ 6036 h 44465"/>
              <a:gd name="connsiteX8" fmla="*/ 42195 w 43733"/>
              <a:gd name="connsiteY8" fmla="*/ 10778 h 44465"/>
              <a:gd name="connsiteX9" fmla="*/ 42031 w 43733"/>
              <a:gd name="connsiteY9" fmla="*/ 15920 h 44465"/>
              <a:gd name="connsiteX10" fmla="*/ 43229 w 43733"/>
              <a:gd name="connsiteY10" fmla="*/ 23782 h 44465"/>
              <a:gd name="connsiteX11" fmla="*/ 37617 w 43733"/>
              <a:gd name="connsiteY11" fmla="*/ 30664 h 44465"/>
              <a:gd name="connsiteX12" fmla="*/ 35608 w 43733"/>
              <a:gd name="connsiteY12" fmla="*/ 36561 h 44465"/>
              <a:gd name="connsiteX13" fmla="*/ 28768 w 43733"/>
              <a:gd name="connsiteY13" fmla="*/ 37275 h 44465"/>
              <a:gd name="connsiteX14" fmla="*/ 23880 w 43733"/>
              <a:gd name="connsiteY14" fmla="*/ 43566 h 44465"/>
              <a:gd name="connsiteX15" fmla="*/ 16693 w 43733"/>
              <a:gd name="connsiteY15" fmla="*/ 39726 h 44465"/>
              <a:gd name="connsiteX16" fmla="*/ 6017 w 43733"/>
              <a:gd name="connsiteY16" fmla="*/ 35932 h 44465"/>
              <a:gd name="connsiteX17" fmla="*/ 1323 w 43733"/>
              <a:gd name="connsiteY17" fmla="*/ 31710 h 44465"/>
              <a:gd name="connsiteX18" fmla="*/ 2326 w 43733"/>
              <a:gd name="connsiteY18" fmla="*/ 26011 h 44465"/>
              <a:gd name="connsiteX19" fmla="*/ 208 w 43733"/>
              <a:gd name="connsiteY19" fmla="*/ 20164 h 44465"/>
              <a:gd name="connsiteX20" fmla="*/ 4076 w 43733"/>
              <a:gd name="connsiteY20" fmla="*/ 14967 h 44465"/>
              <a:gd name="connsiteX21" fmla="*/ 4113 w 43733"/>
              <a:gd name="connsiteY21" fmla="*/ 14830 h 44465"/>
              <a:gd name="connsiteX0" fmla="*/ 4906 w 43733"/>
              <a:gd name="connsiteY0" fmla="*/ 26637 h 44465"/>
              <a:gd name="connsiteX1" fmla="*/ 2373 w 43733"/>
              <a:gd name="connsiteY1" fmla="*/ 25840 h 44465"/>
              <a:gd name="connsiteX2" fmla="*/ 7141 w 43733"/>
              <a:gd name="connsiteY2" fmla="*/ 35359 h 44465"/>
              <a:gd name="connsiteX3" fmla="*/ 6033 w 43733"/>
              <a:gd name="connsiteY3" fmla="*/ 35740 h 44465"/>
              <a:gd name="connsiteX4" fmla="*/ 16691 w 43733"/>
              <a:gd name="connsiteY4" fmla="*/ 39550 h 44465"/>
              <a:gd name="connsiteX5" fmla="*/ 16023 w 43733"/>
              <a:gd name="connsiteY5" fmla="*/ 37810 h 44465"/>
              <a:gd name="connsiteX6" fmla="*/ 29040 w 43733"/>
              <a:gd name="connsiteY6" fmla="*/ 35211 h 44465"/>
              <a:gd name="connsiteX7" fmla="*/ 28773 w 43733"/>
              <a:gd name="connsiteY7" fmla="*/ 37120 h 44465"/>
              <a:gd name="connsiteX8" fmla="*/ 34342 w 43733"/>
              <a:gd name="connsiteY8" fmla="*/ 23414 h 44465"/>
              <a:gd name="connsiteX9" fmla="*/ 37593 w 43733"/>
              <a:gd name="connsiteY9" fmla="*/ 30550 h 44465"/>
              <a:gd name="connsiteX10" fmla="*/ 42011 w 43733"/>
              <a:gd name="connsiteY10" fmla="*/ 15814 h 44465"/>
              <a:gd name="connsiteX11" fmla="*/ 40563 w 43733"/>
              <a:gd name="connsiteY11" fmla="*/ 18490 h 44465"/>
              <a:gd name="connsiteX12" fmla="*/ 38537 w 43733"/>
              <a:gd name="connsiteY12" fmla="*/ 5886 h 44465"/>
              <a:gd name="connsiteX13" fmla="*/ 38613 w 43733"/>
              <a:gd name="connsiteY13" fmla="*/ 7150 h 44465"/>
              <a:gd name="connsiteX14" fmla="*/ 29291 w 43733"/>
              <a:gd name="connsiteY14" fmla="*/ 4412 h 44465"/>
              <a:gd name="connsiteX15" fmla="*/ 30033 w 43733"/>
              <a:gd name="connsiteY15" fmla="*/ 2800 h 44465"/>
              <a:gd name="connsiteX16" fmla="*/ 22354 w 43733"/>
              <a:gd name="connsiteY16" fmla="*/ 5180 h 44465"/>
              <a:gd name="connsiteX17" fmla="*/ 22713 w 43733"/>
              <a:gd name="connsiteY17" fmla="*/ 3790 h 44465"/>
              <a:gd name="connsiteX18" fmla="*/ 14213 w 43733"/>
              <a:gd name="connsiteY18" fmla="*/ 5652 h 44465"/>
              <a:gd name="connsiteX19" fmla="*/ 15513 w 43733"/>
              <a:gd name="connsiteY19" fmla="*/ 7000 h 44465"/>
              <a:gd name="connsiteX20" fmla="*/ 4340 w 43733"/>
              <a:gd name="connsiteY20" fmla="*/ 16249 h 44465"/>
              <a:gd name="connsiteX21" fmla="*/ 4113 w 43733"/>
              <a:gd name="connsiteY21" fmla="*/ 14830 h 44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3733" h="44465">
                <a:moveTo>
                  <a:pt x="4113" y="14830"/>
                </a:moveTo>
                <a:cubicBezTo>
                  <a:pt x="3842" y="12117"/>
                  <a:pt x="4474" y="9381"/>
                  <a:pt x="5836" y="7367"/>
                </a:cubicBezTo>
                <a:cubicBezTo>
                  <a:pt x="7988" y="4186"/>
                  <a:pt x="11477" y="3477"/>
                  <a:pt x="14218" y="5662"/>
                </a:cubicBezTo>
                <a:cubicBezTo>
                  <a:pt x="15891" y="1369"/>
                  <a:pt x="20127" y="482"/>
                  <a:pt x="22669" y="3892"/>
                </a:cubicBezTo>
                <a:cubicBezTo>
                  <a:pt x="23310" y="2143"/>
                  <a:pt x="24541" y="934"/>
                  <a:pt x="25962" y="660"/>
                </a:cubicBezTo>
                <a:cubicBezTo>
                  <a:pt x="27526" y="358"/>
                  <a:pt x="29088" y="1230"/>
                  <a:pt x="30046" y="2941"/>
                </a:cubicBezTo>
                <a:cubicBezTo>
                  <a:pt x="31428" y="727"/>
                  <a:pt x="33714" y="0"/>
                  <a:pt x="35676" y="1150"/>
                </a:cubicBezTo>
                <a:cubicBezTo>
                  <a:pt x="37171" y="2026"/>
                  <a:pt x="38243" y="3860"/>
                  <a:pt x="38531" y="6036"/>
                </a:cubicBezTo>
                <a:cubicBezTo>
                  <a:pt x="40259" y="6678"/>
                  <a:pt x="41635" y="8458"/>
                  <a:pt x="42195" y="10778"/>
                </a:cubicBezTo>
                <a:cubicBezTo>
                  <a:pt x="42602" y="12462"/>
                  <a:pt x="42544" y="14291"/>
                  <a:pt x="42031" y="15920"/>
                </a:cubicBezTo>
                <a:cubicBezTo>
                  <a:pt x="43292" y="18154"/>
                  <a:pt x="43733" y="21050"/>
                  <a:pt x="43229" y="23782"/>
                </a:cubicBezTo>
                <a:cubicBezTo>
                  <a:pt x="42559" y="27414"/>
                  <a:pt x="40341" y="30134"/>
                  <a:pt x="37617" y="30664"/>
                </a:cubicBezTo>
                <a:cubicBezTo>
                  <a:pt x="37604" y="32931"/>
                  <a:pt x="36871" y="35081"/>
                  <a:pt x="35608" y="36561"/>
                </a:cubicBezTo>
                <a:cubicBezTo>
                  <a:pt x="33689" y="38810"/>
                  <a:pt x="30917" y="39099"/>
                  <a:pt x="28768" y="37275"/>
                </a:cubicBezTo>
                <a:cubicBezTo>
                  <a:pt x="28073" y="40408"/>
                  <a:pt x="26212" y="42803"/>
                  <a:pt x="23880" y="43566"/>
                </a:cubicBezTo>
                <a:cubicBezTo>
                  <a:pt x="21132" y="44465"/>
                  <a:pt x="18264" y="42933"/>
                  <a:pt x="16693" y="39726"/>
                </a:cubicBezTo>
                <a:cubicBezTo>
                  <a:pt x="12985" y="42770"/>
                  <a:pt x="8169" y="41059"/>
                  <a:pt x="6017" y="35932"/>
                </a:cubicBezTo>
                <a:cubicBezTo>
                  <a:pt x="3903" y="36269"/>
                  <a:pt x="1918" y="34484"/>
                  <a:pt x="1323" y="31710"/>
                </a:cubicBezTo>
                <a:cubicBezTo>
                  <a:pt x="892" y="29703"/>
                  <a:pt x="1273" y="27537"/>
                  <a:pt x="2326" y="26011"/>
                </a:cubicBezTo>
                <a:cubicBezTo>
                  <a:pt x="832" y="24814"/>
                  <a:pt x="0" y="22517"/>
                  <a:pt x="208" y="20164"/>
                </a:cubicBezTo>
                <a:cubicBezTo>
                  <a:pt x="452" y="17409"/>
                  <a:pt x="2058" y="15251"/>
                  <a:pt x="4076" y="14967"/>
                </a:cubicBezTo>
                <a:cubicBezTo>
                  <a:pt x="4088" y="14921"/>
                  <a:pt x="4101" y="14876"/>
                  <a:pt x="4113" y="14830"/>
                </a:cubicBezTo>
                <a:close/>
              </a:path>
              <a:path w="43733" h="44465" fill="none" extrusionOk="0">
                <a:moveTo>
                  <a:pt x="4906" y="26637"/>
                </a:moveTo>
                <a:cubicBezTo>
                  <a:pt x="4022" y="26731"/>
                  <a:pt x="3138" y="26453"/>
                  <a:pt x="2373" y="25840"/>
                </a:cubicBezTo>
                <a:moveTo>
                  <a:pt x="7141" y="35359"/>
                </a:moveTo>
                <a:cubicBezTo>
                  <a:pt x="6786" y="35552"/>
                  <a:pt x="6413" y="35680"/>
                  <a:pt x="6033" y="35740"/>
                </a:cubicBezTo>
                <a:moveTo>
                  <a:pt x="16691" y="39550"/>
                </a:moveTo>
                <a:cubicBezTo>
                  <a:pt x="16424" y="39004"/>
                  <a:pt x="16200" y="38421"/>
                  <a:pt x="16023" y="37810"/>
                </a:cubicBezTo>
                <a:moveTo>
                  <a:pt x="29040" y="35211"/>
                </a:moveTo>
                <a:cubicBezTo>
                  <a:pt x="29001" y="35858"/>
                  <a:pt x="28911" y="36498"/>
                  <a:pt x="28773" y="37120"/>
                </a:cubicBezTo>
                <a:moveTo>
                  <a:pt x="34342" y="23414"/>
                </a:moveTo>
                <a:cubicBezTo>
                  <a:pt x="36346" y="24742"/>
                  <a:pt x="37611" y="27518"/>
                  <a:pt x="37593" y="30550"/>
                </a:cubicBezTo>
                <a:moveTo>
                  <a:pt x="42011" y="15814"/>
                </a:moveTo>
                <a:cubicBezTo>
                  <a:pt x="41686" y="16846"/>
                  <a:pt x="41191" y="17762"/>
                  <a:pt x="40563" y="18490"/>
                </a:cubicBezTo>
                <a:moveTo>
                  <a:pt x="38537" y="5886"/>
                </a:moveTo>
                <a:cubicBezTo>
                  <a:pt x="38592" y="6303"/>
                  <a:pt x="38618" y="6726"/>
                  <a:pt x="38613" y="7150"/>
                </a:cubicBezTo>
                <a:moveTo>
                  <a:pt x="29291" y="4412"/>
                </a:moveTo>
                <a:cubicBezTo>
                  <a:pt x="29480" y="3829"/>
                  <a:pt x="29729" y="3286"/>
                  <a:pt x="30033" y="2800"/>
                </a:cubicBezTo>
                <a:moveTo>
                  <a:pt x="22354" y="5180"/>
                </a:moveTo>
                <a:cubicBezTo>
                  <a:pt x="22431" y="4698"/>
                  <a:pt x="22552" y="4231"/>
                  <a:pt x="22713" y="3790"/>
                </a:cubicBezTo>
                <a:moveTo>
                  <a:pt x="14213" y="5652"/>
                </a:moveTo>
                <a:cubicBezTo>
                  <a:pt x="14685" y="6028"/>
                  <a:pt x="15121" y="6481"/>
                  <a:pt x="15513" y="7000"/>
                </a:cubicBezTo>
                <a:moveTo>
                  <a:pt x="4340" y="16249"/>
                </a:moveTo>
                <a:cubicBezTo>
                  <a:pt x="4237" y="15785"/>
                  <a:pt x="4161" y="15311"/>
                  <a:pt x="4113" y="1483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任意多边形 8"/>
          <p:cNvSpPr/>
          <p:nvPr/>
        </p:nvSpPr>
        <p:spPr>
          <a:xfrm>
            <a:off x="4572000" y="3500438"/>
            <a:ext cx="1677988" cy="1279525"/>
          </a:xfrm>
          <a:custGeom>
            <a:avLst/>
            <a:gdLst>
              <a:gd name="connsiteX0" fmla="*/ 3900 w 43200"/>
              <a:gd name="connsiteY0" fmla="*/ 14370 h 43200"/>
              <a:gd name="connsiteX1" fmla="*/ 5623 w 43200"/>
              <a:gd name="connsiteY1" fmla="*/ 6907 h 43200"/>
              <a:gd name="connsiteX2" fmla="*/ 14005 w 43200"/>
              <a:gd name="connsiteY2" fmla="*/ 5202 h 43200"/>
              <a:gd name="connsiteX3" fmla="*/ 22456 w 43200"/>
              <a:gd name="connsiteY3" fmla="*/ 3432 h 43200"/>
              <a:gd name="connsiteX4" fmla="*/ 25749 w 43200"/>
              <a:gd name="connsiteY4" fmla="*/ 200 h 43200"/>
              <a:gd name="connsiteX5" fmla="*/ 29833 w 43200"/>
              <a:gd name="connsiteY5" fmla="*/ 2481 h 43200"/>
              <a:gd name="connsiteX6" fmla="*/ 35463 w 43200"/>
              <a:gd name="connsiteY6" fmla="*/ 690 h 43200"/>
              <a:gd name="connsiteX7" fmla="*/ 38318 w 43200"/>
              <a:gd name="connsiteY7" fmla="*/ 5576 h 43200"/>
              <a:gd name="connsiteX8" fmla="*/ 41982 w 43200"/>
              <a:gd name="connsiteY8" fmla="*/ 10318 h 43200"/>
              <a:gd name="connsiteX9" fmla="*/ 41818 w 43200"/>
              <a:gd name="connsiteY9" fmla="*/ 15460 h 43200"/>
              <a:gd name="connsiteX10" fmla="*/ 43016 w 43200"/>
              <a:gd name="connsiteY10" fmla="*/ 23322 h 43200"/>
              <a:gd name="connsiteX11" fmla="*/ 37404 w 43200"/>
              <a:gd name="connsiteY11" fmla="*/ 30204 h 43200"/>
              <a:gd name="connsiteX12" fmla="*/ 35395 w 43200"/>
              <a:gd name="connsiteY12" fmla="*/ 36101 h 43200"/>
              <a:gd name="connsiteX13" fmla="*/ 28555 w 43200"/>
              <a:gd name="connsiteY13" fmla="*/ 36815 h 43200"/>
              <a:gd name="connsiteX14" fmla="*/ 23667 w 43200"/>
              <a:gd name="connsiteY14" fmla="*/ 43106 h 43200"/>
              <a:gd name="connsiteX15" fmla="*/ 16480 w 43200"/>
              <a:gd name="connsiteY15" fmla="*/ 39266 h 43200"/>
              <a:gd name="connsiteX16" fmla="*/ 5804 w 43200"/>
              <a:gd name="connsiteY16" fmla="*/ 35472 h 43200"/>
              <a:gd name="connsiteX17" fmla="*/ 1110 w 43200"/>
              <a:gd name="connsiteY17" fmla="*/ 31250 h 43200"/>
              <a:gd name="connsiteX18" fmla="*/ 2113 w 43200"/>
              <a:gd name="connsiteY18" fmla="*/ 25551 h 43200"/>
              <a:gd name="connsiteX19" fmla="*/ -5 w 43200"/>
              <a:gd name="connsiteY19" fmla="*/ 19704 h 43200"/>
              <a:gd name="connsiteX20" fmla="*/ 3863 w 43200"/>
              <a:gd name="connsiteY20" fmla="*/ 14507 h 43200"/>
              <a:gd name="connsiteX21" fmla="*/ 3900 w 43200"/>
              <a:gd name="connsiteY21" fmla="*/ 14370 h 43200"/>
              <a:gd name="connsiteX0" fmla="*/ 4693 w 43200"/>
              <a:gd name="connsiteY0" fmla="*/ 26177 h 43200"/>
              <a:gd name="connsiteX1" fmla="*/ 2160 w 43200"/>
              <a:gd name="connsiteY1" fmla="*/ 25380 h 43200"/>
              <a:gd name="connsiteX2" fmla="*/ 6928 w 43200"/>
              <a:gd name="connsiteY2" fmla="*/ 34899 h 43200"/>
              <a:gd name="connsiteX3" fmla="*/ 5820 w 43200"/>
              <a:gd name="connsiteY3" fmla="*/ 35280 h 43200"/>
              <a:gd name="connsiteX4" fmla="*/ 16478 w 43200"/>
              <a:gd name="connsiteY4" fmla="*/ 39090 h 43200"/>
              <a:gd name="connsiteX5" fmla="*/ 15810 w 43200"/>
              <a:gd name="connsiteY5" fmla="*/ 37350 h 43200"/>
              <a:gd name="connsiteX6" fmla="*/ 28827 w 43200"/>
              <a:gd name="connsiteY6" fmla="*/ 34751 h 43200"/>
              <a:gd name="connsiteX7" fmla="*/ 28560 w 43200"/>
              <a:gd name="connsiteY7" fmla="*/ 36660 h 43200"/>
              <a:gd name="connsiteX8" fmla="*/ 34129 w 43200"/>
              <a:gd name="connsiteY8" fmla="*/ 22954 h 43200"/>
              <a:gd name="connsiteX9" fmla="*/ 37380 w 43200"/>
              <a:gd name="connsiteY9" fmla="*/ 30090 h 43200"/>
              <a:gd name="connsiteX10" fmla="*/ 41798 w 43200"/>
              <a:gd name="connsiteY10" fmla="*/ 15354 h 43200"/>
              <a:gd name="connsiteX11" fmla="*/ 40350 w 43200"/>
              <a:gd name="connsiteY11" fmla="*/ 18030 h 43200"/>
              <a:gd name="connsiteX12" fmla="*/ 38324 w 43200"/>
              <a:gd name="connsiteY12" fmla="*/ 5426 h 43200"/>
              <a:gd name="connsiteX13" fmla="*/ 38400 w 43200"/>
              <a:gd name="connsiteY13" fmla="*/ 6690 h 43200"/>
              <a:gd name="connsiteX14" fmla="*/ 29078 w 43200"/>
              <a:gd name="connsiteY14" fmla="*/ 3952 h 43200"/>
              <a:gd name="connsiteX15" fmla="*/ 29820 w 43200"/>
              <a:gd name="connsiteY15" fmla="*/ 2340 h 43200"/>
              <a:gd name="connsiteX16" fmla="*/ 22141 w 43200"/>
              <a:gd name="connsiteY16" fmla="*/ 4720 h 43200"/>
              <a:gd name="connsiteX17" fmla="*/ 22500 w 43200"/>
              <a:gd name="connsiteY17" fmla="*/ 3330 h 43200"/>
              <a:gd name="connsiteX18" fmla="*/ 14000 w 43200"/>
              <a:gd name="connsiteY18" fmla="*/ 5192 h 43200"/>
              <a:gd name="connsiteX19" fmla="*/ 15300 w 43200"/>
              <a:gd name="connsiteY19" fmla="*/ 6540 h 43200"/>
              <a:gd name="connsiteX20" fmla="*/ 4127 w 43200"/>
              <a:gd name="connsiteY20" fmla="*/ 15789 h 43200"/>
              <a:gd name="connsiteX21" fmla="*/ 3900 w 43200"/>
              <a:gd name="connsiteY21" fmla="*/ 14370 h 43200"/>
              <a:gd name="connsiteX0" fmla="*/ 4113 w 43733"/>
              <a:gd name="connsiteY0" fmla="*/ 14830 h 44465"/>
              <a:gd name="connsiteX1" fmla="*/ 5836 w 43733"/>
              <a:gd name="connsiteY1" fmla="*/ 7367 h 44465"/>
              <a:gd name="connsiteX2" fmla="*/ 14218 w 43733"/>
              <a:gd name="connsiteY2" fmla="*/ 5662 h 44465"/>
              <a:gd name="connsiteX3" fmla="*/ 22669 w 43733"/>
              <a:gd name="connsiteY3" fmla="*/ 3892 h 44465"/>
              <a:gd name="connsiteX4" fmla="*/ 25962 w 43733"/>
              <a:gd name="connsiteY4" fmla="*/ 660 h 44465"/>
              <a:gd name="connsiteX5" fmla="*/ 30046 w 43733"/>
              <a:gd name="connsiteY5" fmla="*/ 2941 h 44465"/>
              <a:gd name="connsiteX6" fmla="*/ 35676 w 43733"/>
              <a:gd name="connsiteY6" fmla="*/ 1150 h 44465"/>
              <a:gd name="connsiteX7" fmla="*/ 38531 w 43733"/>
              <a:gd name="connsiteY7" fmla="*/ 6036 h 44465"/>
              <a:gd name="connsiteX8" fmla="*/ 42195 w 43733"/>
              <a:gd name="connsiteY8" fmla="*/ 10778 h 44465"/>
              <a:gd name="connsiteX9" fmla="*/ 42031 w 43733"/>
              <a:gd name="connsiteY9" fmla="*/ 15920 h 44465"/>
              <a:gd name="connsiteX10" fmla="*/ 43229 w 43733"/>
              <a:gd name="connsiteY10" fmla="*/ 23782 h 44465"/>
              <a:gd name="connsiteX11" fmla="*/ 37617 w 43733"/>
              <a:gd name="connsiteY11" fmla="*/ 30664 h 44465"/>
              <a:gd name="connsiteX12" fmla="*/ 35608 w 43733"/>
              <a:gd name="connsiteY12" fmla="*/ 36561 h 44465"/>
              <a:gd name="connsiteX13" fmla="*/ 28768 w 43733"/>
              <a:gd name="connsiteY13" fmla="*/ 37275 h 44465"/>
              <a:gd name="connsiteX14" fmla="*/ 23880 w 43733"/>
              <a:gd name="connsiteY14" fmla="*/ 43566 h 44465"/>
              <a:gd name="connsiteX15" fmla="*/ 16693 w 43733"/>
              <a:gd name="connsiteY15" fmla="*/ 39726 h 44465"/>
              <a:gd name="connsiteX16" fmla="*/ 6017 w 43733"/>
              <a:gd name="connsiteY16" fmla="*/ 35932 h 44465"/>
              <a:gd name="connsiteX17" fmla="*/ 1323 w 43733"/>
              <a:gd name="connsiteY17" fmla="*/ 31710 h 44465"/>
              <a:gd name="connsiteX18" fmla="*/ 2326 w 43733"/>
              <a:gd name="connsiteY18" fmla="*/ 26011 h 44465"/>
              <a:gd name="connsiteX19" fmla="*/ 208 w 43733"/>
              <a:gd name="connsiteY19" fmla="*/ 20164 h 44465"/>
              <a:gd name="connsiteX20" fmla="*/ 4076 w 43733"/>
              <a:gd name="connsiteY20" fmla="*/ 14967 h 44465"/>
              <a:gd name="connsiteX21" fmla="*/ 4113 w 43733"/>
              <a:gd name="connsiteY21" fmla="*/ 14830 h 44465"/>
              <a:gd name="connsiteX0" fmla="*/ 4906 w 43733"/>
              <a:gd name="connsiteY0" fmla="*/ 26637 h 44465"/>
              <a:gd name="connsiteX1" fmla="*/ 2373 w 43733"/>
              <a:gd name="connsiteY1" fmla="*/ 25840 h 44465"/>
              <a:gd name="connsiteX2" fmla="*/ 7141 w 43733"/>
              <a:gd name="connsiteY2" fmla="*/ 35359 h 44465"/>
              <a:gd name="connsiteX3" fmla="*/ 6033 w 43733"/>
              <a:gd name="connsiteY3" fmla="*/ 35740 h 44465"/>
              <a:gd name="connsiteX4" fmla="*/ 16691 w 43733"/>
              <a:gd name="connsiteY4" fmla="*/ 39550 h 44465"/>
              <a:gd name="connsiteX5" fmla="*/ 16023 w 43733"/>
              <a:gd name="connsiteY5" fmla="*/ 37810 h 44465"/>
              <a:gd name="connsiteX6" fmla="*/ 29040 w 43733"/>
              <a:gd name="connsiteY6" fmla="*/ 35211 h 44465"/>
              <a:gd name="connsiteX7" fmla="*/ 28773 w 43733"/>
              <a:gd name="connsiteY7" fmla="*/ 37120 h 44465"/>
              <a:gd name="connsiteX8" fmla="*/ 34342 w 43733"/>
              <a:gd name="connsiteY8" fmla="*/ 23414 h 44465"/>
              <a:gd name="connsiteX9" fmla="*/ 37593 w 43733"/>
              <a:gd name="connsiteY9" fmla="*/ 30550 h 44465"/>
              <a:gd name="connsiteX10" fmla="*/ 42011 w 43733"/>
              <a:gd name="connsiteY10" fmla="*/ 15814 h 44465"/>
              <a:gd name="connsiteX11" fmla="*/ 40563 w 43733"/>
              <a:gd name="connsiteY11" fmla="*/ 18490 h 44465"/>
              <a:gd name="connsiteX12" fmla="*/ 38537 w 43733"/>
              <a:gd name="connsiteY12" fmla="*/ 5886 h 44465"/>
              <a:gd name="connsiteX13" fmla="*/ 38613 w 43733"/>
              <a:gd name="connsiteY13" fmla="*/ 7150 h 44465"/>
              <a:gd name="connsiteX14" fmla="*/ 29291 w 43733"/>
              <a:gd name="connsiteY14" fmla="*/ 4412 h 44465"/>
              <a:gd name="connsiteX15" fmla="*/ 30033 w 43733"/>
              <a:gd name="connsiteY15" fmla="*/ 2800 h 44465"/>
              <a:gd name="connsiteX16" fmla="*/ 22354 w 43733"/>
              <a:gd name="connsiteY16" fmla="*/ 5180 h 44465"/>
              <a:gd name="connsiteX17" fmla="*/ 22713 w 43733"/>
              <a:gd name="connsiteY17" fmla="*/ 3790 h 44465"/>
              <a:gd name="connsiteX18" fmla="*/ 14213 w 43733"/>
              <a:gd name="connsiteY18" fmla="*/ 5652 h 44465"/>
              <a:gd name="connsiteX19" fmla="*/ 15513 w 43733"/>
              <a:gd name="connsiteY19" fmla="*/ 7000 h 44465"/>
              <a:gd name="connsiteX20" fmla="*/ 4340 w 43733"/>
              <a:gd name="connsiteY20" fmla="*/ 16249 h 44465"/>
              <a:gd name="connsiteX21" fmla="*/ 4113 w 43733"/>
              <a:gd name="connsiteY21" fmla="*/ 14830 h 44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3733" h="44465">
                <a:moveTo>
                  <a:pt x="4113" y="14830"/>
                </a:moveTo>
                <a:cubicBezTo>
                  <a:pt x="3842" y="12117"/>
                  <a:pt x="4474" y="9381"/>
                  <a:pt x="5836" y="7367"/>
                </a:cubicBezTo>
                <a:cubicBezTo>
                  <a:pt x="7988" y="4186"/>
                  <a:pt x="11477" y="3477"/>
                  <a:pt x="14218" y="5662"/>
                </a:cubicBezTo>
                <a:cubicBezTo>
                  <a:pt x="15891" y="1369"/>
                  <a:pt x="20127" y="482"/>
                  <a:pt x="22669" y="3892"/>
                </a:cubicBezTo>
                <a:cubicBezTo>
                  <a:pt x="23310" y="2143"/>
                  <a:pt x="24541" y="934"/>
                  <a:pt x="25962" y="660"/>
                </a:cubicBezTo>
                <a:cubicBezTo>
                  <a:pt x="27526" y="358"/>
                  <a:pt x="29088" y="1230"/>
                  <a:pt x="30046" y="2941"/>
                </a:cubicBezTo>
                <a:cubicBezTo>
                  <a:pt x="31428" y="727"/>
                  <a:pt x="33714" y="0"/>
                  <a:pt x="35676" y="1150"/>
                </a:cubicBezTo>
                <a:cubicBezTo>
                  <a:pt x="37171" y="2026"/>
                  <a:pt x="38243" y="3860"/>
                  <a:pt x="38531" y="6036"/>
                </a:cubicBezTo>
                <a:cubicBezTo>
                  <a:pt x="40259" y="6678"/>
                  <a:pt x="41635" y="8458"/>
                  <a:pt x="42195" y="10778"/>
                </a:cubicBezTo>
                <a:cubicBezTo>
                  <a:pt x="42602" y="12462"/>
                  <a:pt x="42544" y="14291"/>
                  <a:pt x="42031" y="15920"/>
                </a:cubicBezTo>
                <a:cubicBezTo>
                  <a:pt x="43292" y="18154"/>
                  <a:pt x="43733" y="21050"/>
                  <a:pt x="43229" y="23782"/>
                </a:cubicBezTo>
                <a:cubicBezTo>
                  <a:pt x="42559" y="27414"/>
                  <a:pt x="40341" y="30134"/>
                  <a:pt x="37617" y="30664"/>
                </a:cubicBezTo>
                <a:cubicBezTo>
                  <a:pt x="37604" y="32931"/>
                  <a:pt x="36871" y="35081"/>
                  <a:pt x="35608" y="36561"/>
                </a:cubicBezTo>
                <a:cubicBezTo>
                  <a:pt x="33689" y="38810"/>
                  <a:pt x="30917" y="39099"/>
                  <a:pt x="28768" y="37275"/>
                </a:cubicBezTo>
                <a:cubicBezTo>
                  <a:pt x="28073" y="40408"/>
                  <a:pt x="26212" y="42803"/>
                  <a:pt x="23880" y="43566"/>
                </a:cubicBezTo>
                <a:cubicBezTo>
                  <a:pt x="21132" y="44465"/>
                  <a:pt x="18264" y="42933"/>
                  <a:pt x="16693" y="39726"/>
                </a:cubicBezTo>
                <a:cubicBezTo>
                  <a:pt x="12985" y="42770"/>
                  <a:pt x="8169" y="41059"/>
                  <a:pt x="6017" y="35932"/>
                </a:cubicBezTo>
                <a:cubicBezTo>
                  <a:pt x="3903" y="36269"/>
                  <a:pt x="1918" y="34484"/>
                  <a:pt x="1323" y="31710"/>
                </a:cubicBezTo>
                <a:cubicBezTo>
                  <a:pt x="892" y="29703"/>
                  <a:pt x="1273" y="27537"/>
                  <a:pt x="2326" y="26011"/>
                </a:cubicBezTo>
                <a:cubicBezTo>
                  <a:pt x="832" y="24814"/>
                  <a:pt x="0" y="22517"/>
                  <a:pt x="208" y="20164"/>
                </a:cubicBezTo>
                <a:cubicBezTo>
                  <a:pt x="452" y="17409"/>
                  <a:pt x="2058" y="15251"/>
                  <a:pt x="4076" y="14967"/>
                </a:cubicBezTo>
                <a:cubicBezTo>
                  <a:pt x="4088" y="14921"/>
                  <a:pt x="4101" y="14876"/>
                  <a:pt x="4113" y="14830"/>
                </a:cubicBezTo>
                <a:close/>
              </a:path>
              <a:path w="43733" h="44465" fill="none" extrusionOk="0">
                <a:moveTo>
                  <a:pt x="4906" y="26637"/>
                </a:moveTo>
                <a:cubicBezTo>
                  <a:pt x="4022" y="26731"/>
                  <a:pt x="3138" y="26453"/>
                  <a:pt x="2373" y="25840"/>
                </a:cubicBezTo>
                <a:moveTo>
                  <a:pt x="7141" y="35359"/>
                </a:moveTo>
                <a:cubicBezTo>
                  <a:pt x="6786" y="35552"/>
                  <a:pt x="6413" y="35680"/>
                  <a:pt x="6033" y="35740"/>
                </a:cubicBezTo>
                <a:moveTo>
                  <a:pt x="16691" y="39550"/>
                </a:moveTo>
                <a:cubicBezTo>
                  <a:pt x="16424" y="39004"/>
                  <a:pt x="16200" y="38421"/>
                  <a:pt x="16023" y="37810"/>
                </a:cubicBezTo>
                <a:moveTo>
                  <a:pt x="29040" y="35211"/>
                </a:moveTo>
                <a:cubicBezTo>
                  <a:pt x="29001" y="35858"/>
                  <a:pt x="28911" y="36498"/>
                  <a:pt x="28773" y="37120"/>
                </a:cubicBezTo>
                <a:moveTo>
                  <a:pt x="34342" y="23414"/>
                </a:moveTo>
                <a:cubicBezTo>
                  <a:pt x="36346" y="24742"/>
                  <a:pt x="37611" y="27518"/>
                  <a:pt x="37593" y="30550"/>
                </a:cubicBezTo>
                <a:moveTo>
                  <a:pt x="42011" y="15814"/>
                </a:moveTo>
                <a:cubicBezTo>
                  <a:pt x="41686" y="16846"/>
                  <a:pt x="41191" y="17762"/>
                  <a:pt x="40563" y="18490"/>
                </a:cubicBezTo>
                <a:moveTo>
                  <a:pt x="38537" y="5886"/>
                </a:moveTo>
                <a:cubicBezTo>
                  <a:pt x="38592" y="6303"/>
                  <a:pt x="38618" y="6726"/>
                  <a:pt x="38613" y="7150"/>
                </a:cubicBezTo>
                <a:moveTo>
                  <a:pt x="29291" y="4412"/>
                </a:moveTo>
                <a:cubicBezTo>
                  <a:pt x="29480" y="3829"/>
                  <a:pt x="29729" y="3286"/>
                  <a:pt x="30033" y="2800"/>
                </a:cubicBezTo>
                <a:moveTo>
                  <a:pt x="22354" y="5180"/>
                </a:moveTo>
                <a:cubicBezTo>
                  <a:pt x="22431" y="4698"/>
                  <a:pt x="22552" y="4231"/>
                  <a:pt x="22713" y="3790"/>
                </a:cubicBezTo>
                <a:moveTo>
                  <a:pt x="14213" y="5652"/>
                </a:moveTo>
                <a:cubicBezTo>
                  <a:pt x="14685" y="6028"/>
                  <a:pt x="15121" y="6481"/>
                  <a:pt x="15513" y="7000"/>
                </a:cubicBezTo>
                <a:moveTo>
                  <a:pt x="4340" y="16249"/>
                </a:moveTo>
                <a:cubicBezTo>
                  <a:pt x="4237" y="15785"/>
                  <a:pt x="4161" y="15311"/>
                  <a:pt x="4113" y="1483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6" name="图片 9" descr="未标题-1_13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214563"/>
            <a:ext cx="1500188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 descr="bs_05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80113" y="1928813"/>
            <a:ext cx="3163887" cy="4735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12" descr="sb_06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57813" y="5143500"/>
            <a:ext cx="1012825" cy="133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文本占位符 14"/>
          <p:cNvSpPr>
            <a:spLocks noGrp="1"/>
          </p:cNvSpPr>
          <p:nvPr>
            <p:ph type="body" sz="quarter" idx="10"/>
          </p:nvPr>
        </p:nvSpPr>
        <p:spPr>
          <a:xfrm>
            <a:off x="1071538" y="428604"/>
            <a:ext cx="4643437" cy="1785937"/>
          </a:xfrm>
        </p:spPr>
        <p:txBody>
          <a:bodyPr/>
          <a:lstStyle/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4527560"/>
      </p:ext>
    </p:extLst>
  </p:cSld>
  <p:clrMapOvr>
    <a:masterClrMapping/>
  </p:clrMapOvr>
  <p:transition spd="med">
    <p:wip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27AE0E-47BC-4659-8259-4F71913692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3CF5FD5-4E4D-4E2C-9387-8C65DE0DCD5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781DFF-D690-4254-BD92-E0756B1BD37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A2D706-2B3D-4049-9E3B-51C493D87EE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66C1E-CA27-4777-AB4E-2ACB427C8193}" type="datetimeFigureOut">
              <a:rPr lang="ru-RU" smtClean="0"/>
              <a:pPr/>
              <a:t>11.02.2019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1E7A1-F2BE-471E-960E-EBE85777B49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FC22E9-C62D-4E73-ACF4-A6E45141FE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B6FA1E-2BF5-431F-A908-6F6AF502E70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3A6642-2228-4E59-9EDC-893A4D45995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6AEF81-2162-4D76-B88C-8A12E43457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A4B0AA-4C1A-4AB2-A5ED-E6BDC914214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2F2D6C-8CAB-4487-BCBB-2E7BDF64A5D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ED1D9A-6299-4CC0-8729-5C0D1793AF3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3620A-B95F-49E9-91FF-B1AD9ED1B57E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81907-FB13-4630-9376-8C9BCA0DC105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C691B-6FF3-4D0A-98A3-B9D4C4654736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66C1E-CA27-4777-AB4E-2ACB427C8193}" type="datetimeFigureOut">
              <a:rPr lang="ru-RU" smtClean="0"/>
              <a:pPr/>
              <a:t>11.02.2019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1E7A1-F2BE-471E-960E-EBE85777B4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BE6B4-FABE-4DDB-987E-BDD61342A0CC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0C79E-A2E6-4462-93BB-2A2B36C660F3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1DF57-DD7E-416B-AC3C-B83C4143EEE9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18D65-B200-4569-8326-7FEC6C36D8EF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E1628-79FC-496C-9834-FBCE5438A66B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D9446-4B7A-4E68-970D-FB589416EB15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030EA-CD68-4EA6-890D-BC4E94A76742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E8BAF-6D5D-4199-B780-F0EA7FB75258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0013" y="24765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1370013" y="1676400"/>
            <a:ext cx="7772400" cy="4114800"/>
          </a:xfrm>
        </p:spPr>
        <p:txBody>
          <a:bodyPr rtlCol="0">
            <a:normAutofit/>
          </a:bodyPr>
          <a:lstStyle/>
          <a:p>
            <a:pPr lvl="0"/>
            <a:r>
              <a:rPr lang="ru-RU" noProof="0" smtClean="0"/>
              <a:t>Вставка таблицы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267200" y="64008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237413" y="6399213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5E7957EE-C7CC-4C11-8987-1A6A9C5AA1AA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753470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DB09B2D6-CD39-4D1E-ADAE-9A8B9953969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3611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66C1E-CA27-4777-AB4E-2ACB427C8193}" type="datetimeFigureOut">
              <a:rPr lang="ru-RU" smtClean="0"/>
              <a:pPr/>
              <a:t>11.02.2019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1E7A1-F2BE-471E-960E-EBE85777B49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27AE0E-47BC-4659-8259-4F71913692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3CF5FD5-4E4D-4E2C-9387-8C65DE0DCD5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781DFF-D690-4254-BD92-E0756B1BD37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A2D706-2B3D-4049-9E3B-51C493D87EE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FC22E9-C62D-4E73-ACF4-A6E45141FE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B6FA1E-2BF5-431F-A908-6F6AF502E70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3A6642-2228-4E59-9EDC-893A4D45995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6AEF81-2162-4D76-B88C-8A12E43457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A4B0AA-4C1A-4AB2-A5ED-E6BDC914214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2F2D6C-8CAB-4487-BCBB-2E7BDF64A5D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66C1E-CA27-4777-AB4E-2ACB427C8193}" type="datetimeFigureOut">
              <a:rPr lang="ru-RU" smtClean="0"/>
              <a:pPr/>
              <a:t>11.02.2019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1E7A1-F2BE-471E-960E-EBE85777B4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ED1D9A-6299-4CC0-8729-5C0D1793AF3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66C1E-CA27-4777-AB4E-2ACB427C8193}" type="datetimeFigureOut">
              <a:rPr lang="ru-RU" smtClean="0"/>
              <a:pPr/>
              <a:t>11.02.2019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1E7A1-F2BE-471E-960E-EBE85777B4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66C1E-CA27-4777-AB4E-2ACB427C8193}" type="datetimeFigureOut">
              <a:rPr lang="ru-RU" smtClean="0"/>
              <a:pPr/>
              <a:t>11.02.2019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1E7A1-F2BE-471E-960E-EBE85777B4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66C1E-CA27-4777-AB4E-2ACB427C8193}" type="datetimeFigureOut">
              <a:rPr lang="ru-RU" smtClean="0"/>
              <a:pPr/>
              <a:t>11.02.2019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1E7A1-F2BE-471E-960E-EBE85777B49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66C1E-CA27-4777-AB4E-2ACB427C8193}" type="datetimeFigureOut">
              <a:rPr lang="ru-RU" smtClean="0"/>
              <a:pPr/>
              <a:t>11.02.2019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1E7A1-F2BE-471E-960E-EBE85777B49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9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17E66C1E-CA27-4777-AB4E-2ACB427C8193}" type="datetimeFigureOut">
              <a:rPr lang="ru-RU" smtClean="0"/>
              <a:pPr/>
              <a:t>11.02.2019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7A01E7A1-F2BE-471E-960E-EBE85777B49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  <p:sldLayoutId id="2147483692" r:id="rId13"/>
    <p:sldLayoutId id="2147483693" r:id="rId14"/>
    <p:sldLayoutId id="2147483694" r:id="rId1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873700B8-3E7A-43AA-BCE2-24F1C2E1BB7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DC2193C-D73F-431B-9F6D-6C2570EC3F2A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  <p:sldLayoutId id="2147483719" r:id="rId12"/>
    <p:sldLayoutId id="2147483720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873700B8-3E7A-43AA-BCE2-24F1C2E1BB7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3.em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9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foto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020367"/>
            <a:ext cx="3690322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user\Desktop\5bd547c2254805bd547c227d8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925933"/>
            <a:ext cx="3826396" cy="2552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user\Desktop\1341400675_sobiratel-rakushek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510137"/>
            <a:ext cx="3788432" cy="284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8203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Объем внимания</a:t>
            </a:r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sz="2800" b="1" i="1" dirty="0"/>
              <a:t>  </a:t>
            </a:r>
            <a:r>
              <a:rPr lang="ru-RU" sz="2800" b="1" i="1" dirty="0" smtClean="0"/>
              <a:t>  </a:t>
            </a:r>
            <a:r>
              <a:rPr lang="ru-RU" sz="2800" b="1" i="1" dirty="0"/>
              <a:t>Количество объектов, которое человек может строго одновременно осознать при восприятии в связи с какой-нибудь одной задачей.</a:t>
            </a:r>
            <a:r>
              <a:rPr lang="ru-RU" sz="2800" dirty="0"/>
              <a:t> </a:t>
            </a: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68" t="33779" b="11504"/>
          <a:stretch/>
        </p:blipFill>
        <p:spPr bwMode="auto">
          <a:xfrm>
            <a:off x="4945222" y="2492896"/>
            <a:ext cx="3299186" cy="24120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6508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idx="1"/>
          </p:nvPr>
        </p:nvSpPr>
        <p:spPr>
          <a:xfrm>
            <a:off x="539552" y="1556792"/>
            <a:ext cx="8147248" cy="4967833"/>
          </a:xfrm>
        </p:spPr>
        <p:txBody>
          <a:bodyPr/>
          <a:lstStyle/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Часто наблюдаются беспокойные движения в кистях и стопах. Сидя на стуле, ребёнок корчится, извивается.</a:t>
            </a:r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Не может сидеть спокойно на месте. Когда требуется это.</a:t>
            </a:r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Легко отвлекается на посторонние стимулы.</a:t>
            </a:r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 трудом дожидается своей очереди во время игры и в различных других ситуациях в коллективе (занятия в школе, экскурсии)</a:t>
            </a:r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На вопросы часто отвечает не задумываясь, не выслушав до конца.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endParaRPr lang="ru-RU" sz="2800" dirty="0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Проявления недостатка внимания</a:t>
            </a:r>
          </a:p>
        </p:txBody>
      </p:sp>
    </p:spTree>
    <p:extLst>
      <p:ext uri="{BB962C8B-B14F-4D97-AF65-F5344CB8AC3E}">
        <p14:creationId xmlns:p14="http://schemas.microsoft.com/office/powerpoint/2010/main" val="1218148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83568" y="1268760"/>
            <a:ext cx="7380932" cy="5039965"/>
          </a:xfrm>
        </p:spPr>
        <p:txBody>
          <a:bodyPr/>
          <a:lstStyle/>
          <a:p>
            <a:pPr marL="609600" indent="-609600">
              <a:buFontTx/>
              <a:buAutoNum type="arabicPeriod" startAt="6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При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выполнении предложенных заданий испытывает сложности (не связанные с негативным поведением или недостаточностью понимания).</a:t>
            </a:r>
          </a:p>
          <a:p>
            <a:pPr marL="609600" indent="-609600">
              <a:buFontTx/>
              <a:buAutoNum type="arabicPeriod" startAt="6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 трудом сохраняет внимание при выполнении заданий или во время игр.</a:t>
            </a:r>
          </a:p>
          <a:p>
            <a:pPr marL="609600" indent="-609600">
              <a:buFontTx/>
              <a:buAutoNum type="arabicPeriod" startAt="8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Часто переходит с одного незавершенного действия к другому.</a:t>
            </a:r>
          </a:p>
          <a:p>
            <a:pPr marL="609600" indent="-609600">
              <a:buFontTx/>
              <a:buAutoNum type="arabicPeriod" startAt="8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Не может играть тихо, спокойно.</a:t>
            </a:r>
          </a:p>
          <a:p>
            <a:pPr marL="609600" indent="-609600">
              <a:buFontTx/>
              <a:buAutoNum type="arabicPeriod" startAt="8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Болтливый.</a:t>
            </a:r>
          </a:p>
          <a:p>
            <a:pPr marL="609600" indent="-60960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1484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39553" y="1268760"/>
            <a:ext cx="8604448" cy="5184428"/>
          </a:xfrm>
        </p:spPr>
        <p:txBody>
          <a:bodyPr/>
          <a:lstStyle/>
          <a:p>
            <a:pPr marL="609600" indent="-609600">
              <a:lnSpc>
                <a:spcPct val="90000"/>
              </a:lnSpc>
              <a:buFontTx/>
              <a:buNone/>
            </a:pPr>
            <a:r>
              <a:rPr lang="ru-RU" sz="2800" dirty="0" smtClean="0">
                <a:solidFill>
                  <a:schemeClr val="bg2">
                    <a:lumMod val="75000"/>
                  </a:schemeClr>
                </a:solidFill>
              </a:rPr>
              <a:t>11</a:t>
            </a:r>
            <a:r>
              <a:rPr lang="ru-RU" sz="28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Мешает другим, пристает к окружающим (например, вмешивается в игры других детей).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ru-RU" sz="28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12.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Часто складывается впечатление, что ребёнок не слушает обращённую к нему речь.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ru-RU" sz="28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 Теряет вещи, необходимые в школе и дома (например, игрушки, карандаши, книги т.д.)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ru-RU" sz="28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 Часто совершает опасные действия. Не задумываясь о последствиях (например, выбегает на улицу, не оглядываясь по сторонам). При этом не ищет приключений или острых ощущений.</a:t>
            </a:r>
          </a:p>
          <a:p>
            <a:pPr marL="609600" indent="-609600">
              <a:lnSpc>
                <a:spcPct val="90000"/>
              </a:lnSpc>
            </a:pP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75965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251520" y="1484784"/>
            <a:ext cx="8424936" cy="5040560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Органическое поражение мозга (черепно-мозговая травма,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нейроинфекция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),</a:t>
            </a:r>
          </a:p>
          <a:p>
            <a:pPr>
              <a:lnSpc>
                <a:spcPct val="90000"/>
              </a:lnSpc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Асфиксия новорождённого.</a:t>
            </a:r>
          </a:p>
          <a:p>
            <a:pPr>
              <a:lnSpc>
                <a:spcPct val="90000"/>
              </a:lnSpc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Генетический фактор, когда синдром дефицита внимания может носить семейный характер.</a:t>
            </a:r>
          </a:p>
          <a:p>
            <a:pPr>
              <a:lnSpc>
                <a:spcPct val="90000"/>
              </a:lnSpc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Особенности центральной нервной системы.</a:t>
            </a:r>
          </a:p>
          <a:p>
            <a:pPr>
              <a:lnSpc>
                <a:spcPct val="90000"/>
              </a:lnSpc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Пищевые факторы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(высокое содержание углеводов в пище приводит к ухудшению показателей внимания).</a:t>
            </a:r>
          </a:p>
          <a:p>
            <a:pPr>
              <a:lnSpc>
                <a:spcPct val="90000"/>
              </a:lnSpc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Социальные факторы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(непоследовательность и несистематичность воспитательных воздействий и прочие факторы).</a:t>
            </a:r>
          </a:p>
          <a:p>
            <a:pPr>
              <a:lnSpc>
                <a:spcPct val="90000"/>
              </a:lnSpc>
              <a:buFontTx/>
              <a:buNone/>
            </a:pPr>
            <a:endParaRPr lang="ru-RU" sz="2400" dirty="0"/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332656"/>
            <a:ext cx="8229600" cy="1143000"/>
          </a:xfrm>
        </p:spPr>
        <p:txBody>
          <a:bodyPr/>
          <a:lstStyle/>
          <a:p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Причины: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15313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5" y="2204864"/>
            <a:ext cx="7452816" cy="3921299"/>
          </a:xfrm>
        </p:spPr>
        <p:txBody>
          <a:bodyPr/>
          <a:lstStyle/>
          <a:p>
            <a:pPr marL="2286000" lvl="8" indent="0">
              <a:lnSpc>
                <a:spcPct val="90000"/>
              </a:lnSpc>
              <a:buClr>
                <a:srgbClr val="04617B"/>
              </a:buClr>
              <a:buNone/>
              <a:defRPr/>
            </a:pPr>
            <a:endParaRPr lang="ru-RU" sz="3200" b="1" dirty="0" smtClean="0">
              <a:solidFill>
                <a:srgbClr val="FF0000"/>
              </a:solidFill>
              <a:latin typeface="Constantia"/>
            </a:endParaRPr>
          </a:p>
          <a:p>
            <a:pPr marL="2286000" lvl="8" indent="0">
              <a:lnSpc>
                <a:spcPct val="90000"/>
              </a:lnSpc>
              <a:buClr>
                <a:srgbClr val="04617B"/>
              </a:buClr>
              <a:buNone/>
              <a:defRPr/>
            </a:pPr>
            <a:endParaRPr lang="ru-RU" sz="3200" b="1" dirty="0">
              <a:solidFill>
                <a:srgbClr val="FF0000"/>
              </a:solidFill>
              <a:latin typeface="Constantia"/>
            </a:endParaRPr>
          </a:p>
          <a:p>
            <a:pPr marL="2286000" lvl="8" indent="0">
              <a:lnSpc>
                <a:spcPct val="90000"/>
              </a:lnSpc>
              <a:buClr>
                <a:srgbClr val="04617B"/>
              </a:buClr>
              <a:buNone/>
              <a:defRPr/>
            </a:pPr>
            <a:r>
              <a:rPr lang="ru-RU" sz="3200" b="1" dirty="0" smtClean="0">
                <a:solidFill>
                  <a:srgbClr val="FF0000"/>
                </a:solidFill>
                <a:latin typeface="Constantia"/>
              </a:rPr>
              <a:t>Ответ</a:t>
            </a:r>
            <a:r>
              <a:rPr lang="ru-RU" sz="3200" b="1" dirty="0">
                <a:solidFill>
                  <a:srgbClr val="FF0000"/>
                </a:solidFill>
                <a:latin typeface="Constantia"/>
              </a:rPr>
              <a:t>:</a:t>
            </a:r>
            <a:r>
              <a:rPr lang="ru-RU" sz="3200" dirty="0">
                <a:solidFill>
                  <a:prstClr val="black"/>
                </a:solidFill>
                <a:latin typeface="Constantia"/>
              </a:rPr>
              <a:t>  Внимание можно тренировать игровыми упражнениями и заданиями.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chemeClr val="bg1"/>
                </a:solidFill>
                <a:latin typeface="Constantia"/>
                <a:ea typeface="+mn-ea"/>
                <a:cs typeface="+mn-cs"/>
              </a:rPr>
              <a:t>Вопрос: Как развить произвольное внимание </a:t>
            </a:r>
            <a:r>
              <a:rPr lang="ru-RU" sz="4000" b="1" dirty="0" smtClean="0">
                <a:solidFill>
                  <a:schemeClr val="bg1"/>
                </a:solidFill>
                <a:latin typeface="Constantia"/>
                <a:ea typeface="+mn-ea"/>
                <a:cs typeface="+mn-cs"/>
              </a:rPr>
              <a:t>школьника?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3409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772817"/>
            <a:ext cx="7596832" cy="302433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УПРАЖНЕНИЯ </a:t>
            </a:r>
          </a:p>
          <a:p>
            <a:pPr marL="0" indent="0" algn="ctr">
              <a:buNone/>
            </a:pP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 развитие внимания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8949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 smtClean="0"/>
          </a:p>
        </p:txBody>
      </p:sp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Запомни, нарисуй. </a:t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31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объём внимания)</a:t>
            </a:r>
            <a:r>
              <a:rPr lang="ru-RU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0" name="Рисунок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75" t="54167" r="4375" b="11667"/>
          <a:stretch/>
        </p:blipFill>
        <p:spPr bwMode="auto">
          <a:xfrm>
            <a:off x="467544" y="2550021"/>
            <a:ext cx="8115300" cy="234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3512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4" descr="Картинка 5 из 10372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4176" y="3717032"/>
            <a:ext cx="2347912" cy="293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9" name="Picture 2" descr="Картинка 3 из 10372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75" y="571500"/>
            <a:ext cx="2500313" cy="245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 descr="Картинка 10 из 10372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90975" y="3022600"/>
            <a:ext cx="2438400" cy="381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3" name="Picture 9" descr="C:\Documents and Settings\Учитель\Рабочий стол\память картинки героев сказок\незнайка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0"/>
            <a:ext cx="2686049" cy="2014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82" name="Picture 10" descr="C:\Documents and Settings\Учитель\Рабочий стол\память картинки героев сказок\0_5d7d4_79a9a149_XL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2000250"/>
            <a:ext cx="3786188" cy="409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3" name="Picture 11" descr="C:\Documents and Settings\Учитель\Рабочий стол\память картинки героев сказок\кот леопольд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4813" y="500063"/>
            <a:ext cx="1714500" cy="2166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9430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2675467"/>
            <a:ext cx="8424935" cy="2913773"/>
          </a:xfrm>
        </p:spPr>
        <p:txBody>
          <a:bodyPr/>
          <a:lstStyle/>
          <a:p>
            <a:pPr marL="0" indent="0">
              <a:buNone/>
            </a:pPr>
            <a:r>
              <a:rPr lang="ru-RU" sz="4400" b="1" dirty="0" smtClean="0">
                <a:solidFill>
                  <a:srgbClr val="FF0000"/>
                </a:solidFill>
              </a:rPr>
              <a:t>                      </a:t>
            </a:r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лось</a:t>
            </a:r>
          </a:p>
          <a:p>
            <a:pPr marL="0" indent="0" algn="just">
              <a:buNone/>
            </a:pP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СЕОЬ      СБЪЛ      ОНЬУ      СОЛЬ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260350"/>
            <a:ext cx="8136904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dirty="0" smtClean="0"/>
              <a:t>Анаграммы</a:t>
            </a:r>
            <a:br>
              <a:rPr lang="ru-RU" dirty="0" smtClean="0"/>
            </a:br>
            <a:r>
              <a:rPr lang="ru-RU" sz="3600" dirty="0" smtClean="0">
                <a:solidFill>
                  <a:schemeClr val="tx1"/>
                </a:solidFill>
              </a:rPr>
              <a:t>(концентрация)</a:t>
            </a:r>
          </a:p>
        </p:txBody>
      </p:sp>
    </p:spTree>
    <p:extLst>
      <p:ext uri="{BB962C8B-B14F-4D97-AF65-F5344CB8AC3E}">
        <p14:creationId xmlns:p14="http://schemas.microsoft.com/office/powerpoint/2010/main" val="3624839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03350" y="549275"/>
            <a:ext cx="7489825" cy="1800225"/>
          </a:xfrm>
        </p:spPr>
        <p:txBody>
          <a:bodyPr/>
          <a:lstStyle/>
          <a:p>
            <a:pPr eaLnBrk="1" hangingPunct="1"/>
            <a:r>
              <a:rPr lang="ru-RU" dirty="0" smtClean="0"/>
              <a:t>Тема: «Как помочь ребёнку стать внимательным».</a:t>
            </a:r>
          </a:p>
        </p:txBody>
      </p:sp>
      <p:pic>
        <p:nvPicPr>
          <p:cNvPr id="3075" name="Picture 4"/>
          <p:cNvPicPr>
            <a:picLocks noGrp="1" noChangeAspect="1" noChangeArrowheads="1"/>
          </p:cNvPicPr>
          <p:nvPr>
            <p:ph type="subTitle"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348038" y="2781300"/>
            <a:ext cx="2087562" cy="3600450"/>
          </a:xfrm>
          <a:noFill/>
        </p:spPr>
      </p:pic>
    </p:spTree>
    <p:extLst>
      <p:ext uri="{BB962C8B-B14F-4D97-AF65-F5344CB8AC3E}">
        <p14:creationId xmlns:p14="http://schemas.microsoft.com/office/powerpoint/2010/main" val="1206659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63387149"/>
              </p:ext>
            </p:extLst>
          </p:nvPr>
        </p:nvGraphicFramePr>
        <p:xfrm>
          <a:off x="1259632" y="2132856"/>
          <a:ext cx="6334125" cy="3675060"/>
        </p:xfrm>
        <a:graphic>
          <a:graphicData uri="http://schemas.openxmlformats.org/drawingml/2006/table">
            <a:tbl>
              <a:tblPr/>
              <a:tblGrid>
                <a:gridCol w="633413"/>
                <a:gridCol w="633412"/>
                <a:gridCol w="633413"/>
                <a:gridCol w="633412"/>
                <a:gridCol w="633413"/>
                <a:gridCol w="633412"/>
                <a:gridCol w="633413"/>
                <a:gridCol w="633412"/>
                <a:gridCol w="633413"/>
                <a:gridCol w="633412"/>
              </a:tblGrid>
              <a:tr h="7350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◊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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◊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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□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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○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□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○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◊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50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○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◊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□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◊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○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∆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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◊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○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◊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50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∆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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◊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○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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◊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∆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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□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□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50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◊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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□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□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∆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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○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○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◊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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50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○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∆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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◊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□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○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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◊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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○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498426" y="452437"/>
            <a:ext cx="8209756" cy="1209676"/>
          </a:xfrm>
        </p:spPr>
        <p:txBody>
          <a:bodyPr>
            <a:noAutofit/>
          </a:bodyPr>
          <a:lstStyle/>
          <a:p>
            <a:r>
              <a:rPr kumimoji="1" lang="ru-RU" sz="2800" b="1" dirty="0" smtClean="0">
                <a:latin typeface="Times New Roman" pitchFamily="18" charset="0"/>
                <a:cs typeface="Times New Roman" pitchFamily="18" charset="0"/>
              </a:rPr>
              <a:t>Найди и раскрась круги красным цветом, прямоугольники – синим</a:t>
            </a:r>
            <a:br>
              <a:rPr kumimoji="1"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kumimoji="1" lang="ru-RU" sz="2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(концентрация внимания)</a:t>
            </a:r>
            <a:r>
              <a:rPr kumimoji="1" lang="ru-RU" sz="28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kumimoji="1" lang="ru-RU" sz="28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87" name="Rectangle 1"/>
          <p:cNvSpPr>
            <a:spLocks noChangeArrowheads="1"/>
          </p:cNvSpPr>
          <p:nvPr/>
        </p:nvSpPr>
        <p:spPr bwMode="auto">
          <a:xfrm>
            <a:off x="0" y="0"/>
            <a:ext cx="954088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endParaRPr lang="ru-RU" sz="900"/>
          </a:p>
          <a:p>
            <a:pPr eaLnBrk="0" hangingPunct="0"/>
            <a:r>
              <a:rPr lang="ru-RU" sz="1200">
                <a:cs typeface="Times New Roman" pitchFamily="18" charset="0"/>
              </a:rPr>
              <a:t>                    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4592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Содержимое 2"/>
          <p:cNvSpPr>
            <a:spLocks noGrp="1"/>
          </p:cNvSpPr>
          <p:nvPr>
            <p:ph idx="1"/>
          </p:nvPr>
        </p:nvSpPr>
        <p:spPr>
          <a:xfrm>
            <a:off x="899592" y="2636912"/>
            <a:ext cx="7408333" cy="3450696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b="1" dirty="0" smtClean="0"/>
              <a:t> </a:t>
            </a:r>
            <a:r>
              <a:rPr lang="ru-RU" dirty="0" smtClean="0"/>
              <a:t> </a:t>
            </a:r>
          </a:p>
          <a:p>
            <a:pPr>
              <a:buFont typeface="Arial" charset="0"/>
              <a:buNone/>
            </a:pPr>
            <a:r>
              <a:rPr lang="ru-RU" dirty="0" smtClean="0"/>
              <a:t>	А   М   Р   Н   8   У   4   И   Т   Ы   Б   М   А   Щ   6   Ц   3   И   М   6   Ц   Ч   6   Д   М   3   6   М   О   Д   Ж   Г   Ю   В   М   Ы   6   М   Й   Ё   6   0   3   М   2   1   Р   Ш   Н   3   6   М   В   Ф   Ю   Х   6   7   9   М   К   У   6   Г   М   6   3   4   9   Ч   7   9   5   М   6   6</a:t>
            </a:r>
          </a:p>
          <a:p>
            <a:endParaRPr lang="ru-RU" dirty="0" smtClean="0"/>
          </a:p>
        </p:txBody>
      </p:sp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3200" b="1" dirty="0">
                <a:solidFill>
                  <a:schemeClr val="bg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Зачеркнуть все буквы М и цифры 6.</a:t>
            </a:r>
            <a:r>
              <a:rPr lang="ru-RU" sz="3200" dirty="0">
                <a:solidFill>
                  <a:schemeClr val="bg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3200" dirty="0">
                <a:solidFill>
                  <a:schemeClr val="bg1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1"/>
                </a:solidFill>
                <a:ea typeface="+mn-ea"/>
                <a:cs typeface="+mn-cs"/>
              </a:rPr>
              <a:t>(</a:t>
            </a:r>
            <a:r>
              <a:rPr lang="ru-RU" sz="2800" b="1" i="1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концентрация внимания)</a:t>
            </a:r>
            <a:endParaRPr lang="ru-RU" sz="40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2299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Times New Roman, serif"/>
              </a:rPr>
              <a:t>    </a:t>
            </a:r>
          </a:p>
          <a:p>
            <a:pPr marL="0" indent="0">
              <a:buNone/>
            </a:pPr>
            <a:r>
              <a:rPr lang="ru-RU">
                <a:latin typeface="Times New Roman, serif"/>
              </a:rPr>
              <a:t> </a:t>
            </a:r>
            <a:r>
              <a:rPr lang="ru-RU" smtClean="0">
                <a:latin typeface="Times New Roman, serif"/>
              </a:rPr>
              <a:t>     Б</a:t>
            </a:r>
            <a:r>
              <a:rPr lang="ru-RU" i="1" u="sng" smtClean="0">
                <a:latin typeface="Times New Roman, serif"/>
              </a:rPr>
              <a:t>СОЛНЦЕ</a:t>
            </a:r>
            <a:r>
              <a:rPr lang="ru-RU" smtClean="0">
                <a:latin typeface="Times New Roman, serif"/>
              </a:rPr>
              <a:t>ДЕК</a:t>
            </a:r>
            <a:r>
              <a:rPr lang="ru-RU" i="1" u="sng" smtClean="0">
                <a:latin typeface="Times New Roman, serif"/>
              </a:rPr>
              <a:t>ЖАРА</a:t>
            </a:r>
            <a:r>
              <a:rPr lang="ru-RU" smtClean="0">
                <a:latin typeface="Times New Roman, serif"/>
              </a:rPr>
              <a:t>ЭЪЗИ</a:t>
            </a:r>
            <a:r>
              <a:rPr lang="ru-RU" i="1" u="sng" smtClean="0">
                <a:latin typeface="Times New Roman, serif"/>
              </a:rPr>
              <a:t>РЫБА</a:t>
            </a:r>
            <a:r>
              <a:rPr lang="ru-RU" smtClean="0">
                <a:latin typeface="Times New Roman, serif"/>
              </a:rPr>
              <a:t>ЙЦ</a:t>
            </a:r>
            <a:endParaRPr lang="ru-RU" dirty="0" smtClean="0">
              <a:latin typeface="Times New Roman, serif"/>
            </a:endParaRPr>
          </a:p>
          <a:p>
            <a:pPr marL="0" indent="0">
              <a:buNone/>
            </a:pPr>
            <a:r>
              <a:rPr lang="ru-RU" dirty="0">
                <a:latin typeface="Times New Roman, serif"/>
              </a:rPr>
              <a:t> </a:t>
            </a:r>
            <a:r>
              <a:rPr lang="ru-RU" dirty="0" smtClean="0">
                <a:latin typeface="Times New Roman, serif"/>
              </a:rPr>
              <a:t>     ЖЭ</a:t>
            </a:r>
            <a:r>
              <a:rPr lang="ru-RU" u="sng" dirty="0" smtClean="0">
                <a:latin typeface="Times New Roman, serif"/>
              </a:rPr>
              <a:t>СОБАКА</a:t>
            </a:r>
            <a:r>
              <a:rPr lang="ru-RU" dirty="0" smtClean="0">
                <a:latin typeface="Times New Roman, serif"/>
              </a:rPr>
              <a:t>ПРИ</a:t>
            </a:r>
            <a:r>
              <a:rPr lang="ru-RU" u="sng" dirty="0" smtClean="0">
                <a:latin typeface="Times New Roman, serif"/>
              </a:rPr>
              <a:t>КОРОВА</a:t>
            </a:r>
            <a:r>
              <a:rPr lang="ru-RU" dirty="0" smtClean="0">
                <a:latin typeface="Times New Roman, serif"/>
              </a:rPr>
              <a:t>ЛД</a:t>
            </a:r>
            <a:r>
              <a:rPr lang="ru-RU" u="sng" dirty="0" smtClean="0">
                <a:latin typeface="Times New Roman, serif"/>
              </a:rPr>
              <a:t>КАБАН</a:t>
            </a:r>
            <a:r>
              <a:rPr lang="ru-RU" dirty="0" smtClean="0">
                <a:latin typeface="Times New Roman, serif"/>
              </a:rPr>
              <a:t>Э</a:t>
            </a:r>
            <a:r>
              <a:rPr lang="ru-RU" u="sng" dirty="0" smtClean="0">
                <a:latin typeface="Times New Roman, serif"/>
              </a:rPr>
              <a:t> 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219256" cy="1282154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Найди спрятанные 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слова.</a:t>
            </a:r>
            <a:r>
              <a:rPr lang="ru-RU" sz="3200" i="1" dirty="0"/>
              <a:t> Тест «</a:t>
            </a:r>
            <a:r>
              <a:rPr lang="ru-RU" sz="3200" i="1" dirty="0" err="1" smtClean="0"/>
              <a:t>Мюнстерберга</a:t>
            </a:r>
            <a:r>
              <a:rPr lang="ru-RU" sz="3200" i="1" dirty="0" smtClean="0"/>
              <a:t>»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(концентрация, устойчивость внимания)</a:t>
            </a:r>
            <a:endParaRPr lang="ru-RU" sz="28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5752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Запомни, нарисуй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(объём внимания)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9466" y="1628800"/>
            <a:ext cx="5338798" cy="4985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2694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НАЙДИ БОТИНОК И РАСКРАСЬ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(концентрация, устойчивость внимания) 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04"/>
          <a:stretch/>
        </p:blipFill>
        <p:spPr bwMode="auto">
          <a:xfrm>
            <a:off x="683990" y="2276872"/>
            <a:ext cx="7949364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3825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 smtClean="0">
                <a:solidFill>
                  <a:srgbClr val="C00000"/>
                </a:solidFill>
              </a:rPr>
              <a:t>ПРАКТИЧЕСКАЯ РАБОТА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8409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4" name="Object 2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86821895"/>
              </p:ext>
            </p:extLst>
          </p:nvPr>
        </p:nvGraphicFramePr>
        <p:xfrm>
          <a:off x="947738" y="1312863"/>
          <a:ext cx="6910387" cy="5183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0" name="Слайд" r:id="rId3" imgW="4572180" imgH="3429039" progId="PowerPoint.Slide.8">
                  <p:embed/>
                </p:oleObj>
              </mc:Choice>
              <mc:Fallback>
                <p:oleObj name="Слайд" r:id="rId3" imgW="4572180" imgH="3429039" progId="PowerPoint.Slide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7738" y="1312863"/>
                        <a:ext cx="6910387" cy="51831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65" name="Rectangle 5"/>
          <p:cNvSpPr>
            <a:spLocks noGrp="1" noChangeArrowheads="1"/>
          </p:cNvSpPr>
          <p:nvPr>
            <p:ph type="title"/>
          </p:nvPr>
        </p:nvSpPr>
        <p:spPr>
          <a:xfrm>
            <a:off x="1547813" y="188913"/>
            <a:ext cx="7340600" cy="1143000"/>
          </a:xfrm>
        </p:spPr>
        <p:txBody>
          <a:bodyPr/>
          <a:lstStyle/>
          <a:p>
            <a:pPr eaLnBrk="1" hangingPunct="1"/>
            <a:r>
              <a:rPr lang="ru-RU" dirty="0" smtClean="0"/>
              <a:t>Игра «Найди 4 дерева».</a:t>
            </a:r>
          </a:p>
        </p:txBody>
      </p:sp>
      <p:sp>
        <p:nvSpPr>
          <p:cNvPr id="2" name="Text Box 7"/>
          <p:cNvSpPr txBox="1">
            <a:spLocks noChangeArrowheads="1"/>
          </p:cNvSpPr>
          <p:nvPr/>
        </p:nvSpPr>
        <p:spPr bwMode="auto">
          <a:xfrm>
            <a:off x="2679700" y="4221163"/>
            <a:ext cx="793750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9600" b="1" dirty="0">
                <a:solidFill>
                  <a:schemeClr val="bg1"/>
                </a:solidFill>
              </a:rPr>
              <a:t>б</a:t>
            </a:r>
          </a:p>
        </p:txBody>
      </p:sp>
      <p:sp>
        <p:nvSpPr>
          <p:cNvPr id="3" name="Text Box 8"/>
          <p:cNvSpPr txBox="1">
            <a:spLocks noChangeArrowheads="1"/>
          </p:cNvSpPr>
          <p:nvPr/>
        </p:nvSpPr>
        <p:spPr bwMode="auto">
          <a:xfrm>
            <a:off x="3779838" y="2349500"/>
            <a:ext cx="955675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9600" b="1" dirty="0" smtClean="0">
                <a:solidFill>
                  <a:schemeClr val="bg1"/>
                </a:solidFill>
              </a:rPr>
              <a:t>д</a:t>
            </a:r>
            <a:endParaRPr lang="ru-RU" sz="9600" b="1" dirty="0">
              <a:solidFill>
                <a:schemeClr val="bg1"/>
              </a:solidFill>
            </a:endParaRPr>
          </a:p>
        </p:txBody>
      </p:sp>
      <p:sp>
        <p:nvSpPr>
          <p:cNvPr id="15366" name="Text Box 9"/>
          <p:cNvSpPr txBox="1">
            <a:spLocks noChangeArrowheads="1"/>
          </p:cNvSpPr>
          <p:nvPr/>
        </p:nvSpPr>
        <p:spPr bwMode="auto">
          <a:xfrm>
            <a:off x="2392363" y="2709863"/>
            <a:ext cx="868362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9600" b="1" dirty="0">
                <a:solidFill>
                  <a:schemeClr val="bg1"/>
                </a:solidFill>
              </a:rPr>
              <a:t>л</a:t>
            </a:r>
          </a:p>
        </p:txBody>
      </p:sp>
      <p:sp>
        <p:nvSpPr>
          <p:cNvPr id="15367" name="Text Box 10"/>
          <p:cNvSpPr txBox="1">
            <a:spLocks noChangeArrowheads="1"/>
          </p:cNvSpPr>
          <p:nvPr/>
        </p:nvSpPr>
        <p:spPr bwMode="auto">
          <a:xfrm>
            <a:off x="4572000" y="2565400"/>
            <a:ext cx="792163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9600" b="1" dirty="0">
                <a:solidFill>
                  <a:schemeClr val="bg1"/>
                </a:solidFill>
              </a:rPr>
              <a:t>р</a:t>
            </a:r>
          </a:p>
        </p:txBody>
      </p:sp>
      <p:sp>
        <p:nvSpPr>
          <p:cNvPr id="15368" name="Text Box 11"/>
          <p:cNvSpPr txBox="1">
            <a:spLocks noChangeArrowheads="1"/>
          </p:cNvSpPr>
          <p:nvPr/>
        </p:nvSpPr>
        <p:spPr bwMode="auto">
          <a:xfrm>
            <a:off x="2987675" y="1484313"/>
            <a:ext cx="792163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9600" b="1" dirty="0">
                <a:solidFill>
                  <a:schemeClr val="bg1"/>
                </a:solidFill>
              </a:rPr>
              <a:t>к</a:t>
            </a:r>
          </a:p>
        </p:txBody>
      </p:sp>
      <p:sp>
        <p:nvSpPr>
          <p:cNvPr id="15369" name="Text Box 12"/>
          <p:cNvSpPr txBox="1">
            <a:spLocks noChangeArrowheads="1"/>
          </p:cNvSpPr>
          <p:nvPr/>
        </p:nvSpPr>
        <p:spPr bwMode="auto">
          <a:xfrm>
            <a:off x="4048125" y="4437063"/>
            <a:ext cx="887413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9600" b="1" dirty="0">
                <a:solidFill>
                  <a:schemeClr val="bg1"/>
                </a:solidFill>
              </a:rPr>
              <a:t>н</a:t>
            </a:r>
          </a:p>
        </p:txBody>
      </p:sp>
      <p:sp>
        <p:nvSpPr>
          <p:cNvPr id="15370" name="Text Box 13"/>
          <p:cNvSpPr txBox="1">
            <a:spLocks noChangeArrowheads="1"/>
          </p:cNvSpPr>
          <p:nvPr/>
        </p:nvSpPr>
        <p:spPr bwMode="auto">
          <a:xfrm>
            <a:off x="5724525" y="3914775"/>
            <a:ext cx="431800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9600" b="1" dirty="0">
                <a:solidFill>
                  <a:schemeClr val="bg1"/>
                </a:solidFill>
              </a:rPr>
              <a:t>з</a:t>
            </a:r>
          </a:p>
        </p:txBody>
      </p:sp>
      <p:sp>
        <p:nvSpPr>
          <p:cNvPr id="15371" name="Text Box 14"/>
          <p:cNvSpPr txBox="1">
            <a:spLocks noChangeArrowheads="1"/>
          </p:cNvSpPr>
          <p:nvPr/>
        </p:nvSpPr>
        <p:spPr bwMode="auto">
          <a:xfrm>
            <a:off x="5703888" y="2420938"/>
            <a:ext cx="725487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9600" b="1" dirty="0">
                <a:solidFill>
                  <a:schemeClr val="bg1"/>
                </a:solidFill>
              </a:rPr>
              <a:t>ё</a:t>
            </a:r>
          </a:p>
        </p:txBody>
      </p:sp>
      <p:sp>
        <p:nvSpPr>
          <p:cNvPr id="15372" name="Text Box 15"/>
          <p:cNvSpPr txBox="1">
            <a:spLocks noChangeArrowheads="1"/>
          </p:cNvSpPr>
          <p:nvPr/>
        </p:nvSpPr>
        <p:spPr bwMode="auto">
          <a:xfrm>
            <a:off x="6496050" y="4510088"/>
            <a:ext cx="793750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9600" b="1" dirty="0">
                <a:solidFill>
                  <a:schemeClr val="bg1"/>
                </a:solidFill>
              </a:rPr>
              <a:t>а</a:t>
            </a:r>
          </a:p>
        </p:txBody>
      </p:sp>
      <p:sp>
        <p:nvSpPr>
          <p:cNvPr id="15373" name="Text Box 16"/>
          <p:cNvSpPr txBox="1">
            <a:spLocks noChangeArrowheads="1"/>
          </p:cNvSpPr>
          <p:nvPr/>
        </p:nvSpPr>
        <p:spPr bwMode="auto">
          <a:xfrm>
            <a:off x="6711950" y="2925763"/>
            <a:ext cx="793750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9600" b="1" dirty="0">
                <a:solidFill>
                  <a:schemeClr val="bg1"/>
                </a:solidFill>
              </a:rPr>
              <a:t>у</a:t>
            </a:r>
          </a:p>
        </p:txBody>
      </p:sp>
      <p:sp>
        <p:nvSpPr>
          <p:cNvPr id="15374" name="Text Box 17"/>
          <p:cNvSpPr txBox="1">
            <a:spLocks noChangeArrowheads="1"/>
          </p:cNvSpPr>
          <p:nvPr/>
        </p:nvSpPr>
        <p:spPr bwMode="auto">
          <a:xfrm>
            <a:off x="7077075" y="1571625"/>
            <a:ext cx="725488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9600" b="1" dirty="0">
                <a:solidFill>
                  <a:schemeClr val="bg1"/>
                </a:solidFill>
              </a:rPr>
              <a:t>е</a:t>
            </a:r>
          </a:p>
        </p:txBody>
      </p:sp>
      <p:sp>
        <p:nvSpPr>
          <p:cNvPr id="15375" name="Text Box 18"/>
          <p:cNvSpPr txBox="1">
            <a:spLocks noChangeArrowheads="1"/>
          </p:cNvSpPr>
          <p:nvPr/>
        </p:nvSpPr>
        <p:spPr bwMode="auto">
          <a:xfrm>
            <a:off x="7858125" y="3714750"/>
            <a:ext cx="1285875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sz="9600" b="1" dirty="0" smtClean="0">
                <a:solidFill>
                  <a:schemeClr val="bg1"/>
                </a:solidFill>
              </a:rPr>
              <a:t>в</a:t>
            </a:r>
            <a:endParaRPr lang="ru-RU" sz="96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43894" y="1822788"/>
            <a:ext cx="6976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chemeClr val="bg1"/>
                </a:solidFill>
              </a:rPr>
              <a:t>В</a:t>
            </a:r>
            <a:endParaRPr lang="ru-RU" sz="6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402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2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64400" y="2786124"/>
            <a:ext cx="6803944" cy="2705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147248" cy="2160240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a typeface="Calibri"/>
                <a:cs typeface="Times New Roman"/>
              </a:rPr>
              <a:t> </a:t>
            </a:r>
            <a:r>
              <a:rPr lang="ru-RU" sz="3100" dirty="0">
                <a:latin typeface="Times New Roman" pitchFamily="18" charset="0"/>
                <a:ea typeface="Calibri"/>
                <a:cs typeface="Times New Roman" pitchFamily="18" charset="0"/>
              </a:rPr>
              <a:t>Как можно быстрее читать строчки слева направо (про себя), начиная с первой и называть вслух цвет шрифта каждого </a:t>
            </a:r>
            <a:r>
              <a:rPr lang="ru-RU" sz="3100" dirty="0" smtClean="0">
                <a:latin typeface="Times New Roman" pitchFamily="18" charset="0"/>
                <a:ea typeface="Calibri"/>
                <a:cs typeface="Times New Roman" pitchFamily="18" charset="0"/>
              </a:rPr>
              <a:t>слова </a:t>
            </a:r>
            <a:br>
              <a:rPr lang="ru-RU" sz="3100" dirty="0" smtClean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3100" i="1" dirty="0">
                <a:solidFill>
                  <a:schemeClr val="tx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(</a:t>
            </a:r>
            <a:r>
              <a:rPr lang="ru-RU" sz="3100" i="1" dirty="0" smtClean="0">
                <a:solidFill>
                  <a:schemeClr val="tx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устойчивость внимания)</a:t>
            </a:r>
            <a:r>
              <a:rPr lang="ru-RU" sz="3100" i="1" dirty="0">
                <a:solidFill>
                  <a:schemeClr val="tx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3100" i="1" dirty="0">
                <a:solidFill>
                  <a:schemeClr val="tx1"/>
                </a:solidFill>
                <a:latin typeface="Times New Roman" pitchFamily="18" charset="0"/>
                <a:ea typeface="Calibri"/>
                <a:cs typeface="Times New Roman" pitchFamily="18" charset="0"/>
              </a:rPr>
            </a:br>
            <a:endParaRPr lang="ru-RU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2368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55776" y="2348880"/>
            <a:ext cx="3975810" cy="3451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Таблицы ШУЛЬТЕ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20234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2292" y="2132856"/>
            <a:ext cx="4144444" cy="35642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11783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	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Внимание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– есть именно та дверь, перед которой проходит всё, что входит в душу человека из внешнего мира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К. Д. Ушинский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43181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Куда едет автобус?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636912"/>
            <a:ext cx="5400600" cy="3096344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Тест. Куда едет автобус?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081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5" y="2348880"/>
            <a:ext cx="7452816" cy="3777283"/>
          </a:xfrm>
        </p:spPr>
        <p:txBody>
          <a:bodyPr/>
          <a:lstStyle/>
          <a:p>
            <a:pPr>
              <a:lnSpc>
                <a:spcPct val="115000"/>
              </a:lnSpc>
            </a:pPr>
            <a:r>
              <a:rPr lang="ru-RU" b="1" dirty="0">
                <a:solidFill>
                  <a:srgbClr val="4E4E4E"/>
                </a:solidFill>
                <a:latin typeface="Times New Roman"/>
                <a:ea typeface="Times New Roman"/>
              </a:rPr>
              <a:t>У отца Дианы есть пять дочерей:</a:t>
            </a:r>
            <a:endParaRPr lang="ru-RU" sz="2800" dirty="0">
              <a:latin typeface="Times New Roman"/>
              <a:ea typeface="Times New Roman"/>
            </a:endParaRPr>
          </a:p>
          <a:p>
            <a:pPr marL="0" indent="0">
              <a:lnSpc>
                <a:spcPct val="115000"/>
              </a:lnSpc>
              <a:buNone/>
            </a:pPr>
            <a:r>
              <a:rPr lang="ru-RU" dirty="0" smtClean="0">
                <a:solidFill>
                  <a:srgbClr val="4E4E4E"/>
                </a:solidFill>
                <a:latin typeface="Times New Roman"/>
                <a:ea typeface="Times New Roman"/>
              </a:rPr>
              <a:t>       - </a:t>
            </a:r>
            <a:r>
              <a:rPr lang="ru-RU" dirty="0">
                <a:solidFill>
                  <a:srgbClr val="4E4E4E"/>
                </a:solidFill>
                <a:latin typeface="Times New Roman"/>
                <a:ea typeface="Times New Roman"/>
              </a:rPr>
              <a:t>       </a:t>
            </a:r>
            <a:r>
              <a:rPr lang="ru-RU" dirty="0" err="1">
                <a:solidFill>
                  <a:srgbClr val="4E4E4E"/>
                </a:solidFill>
                <a:latin typeface="Times New Roman"/>
                <a:ea typeface="Times New Roman"/>
              </a:rPr>
              <a:t>Дада</a:t>
            </a:r>
            <a:endParaRPr lang="ru-RU" sz="2800" dirty="0">
              <a:latin typeface="Times New Roman"/>
              <a:ea typeface="Times New Roman"/>
            </a:endParaRPr>
          </a:p>
          <a:p>
            <a:pPr marL="0" indent="0">
              <a:lnSpc>
                <a:spcPct val="115000"/>
              </a:lnSpc>
              <a:buNone/>
            </a:pPr>
            <a:r>
              <a:rPr lang="ru-RU" dirty="0" smtClean="0">
                <a:solidFill>
                  <a:srgbClr val="4E4E4E"/>
                </a:solidFill>
                <a:latin typeface="Times New Roman"/>
                <a:ea typeface="Times New Roman"/>
              </a:rPr>
              <a:t>       - </a:t>
            </a:r>
            <a:r>
              <a:rPr lang="ru-RU" dirty="0">
                <a:solidFill>
                  <a:srgbClr val="4E4E4E"/>
                </a:solidFill>
                <a:latin typeface="Times New Roman"/>
                <a:ea typeface="Times New Roman"/>
              </a:rPr>
              <a:t>       Деде</a:t>
            </a:r>
            <a:endParaRPr lang="ru-RU" sz="2800" dirty="0">
              <a:latin typeface="Times New Roman"/>
              <a:ea typeface="Times New Roman"/>
            </a:endParaRPr>
          </a:p>
          <a:p>
            <a:pPr marL="0" indent="0">
              <a:lnSpc>
                <a:spcPct val="115000"/>
              </a:lnSpc>
              <a:buNone/>
            </a:pPr>
            <a:r>
              <a:rPr lang="ru-RU" dirty="0" smtClean="0">
                <a:solidFill>
                  <a:srgbClr val="4E4E4E"/>
                </a:solidFill>
                <a:latin typeface="Times New Roman"/>
                <a:ea typeface="Times New Roman"/>
              </a:rPr>
              <a:t>       - </a:t>
            </a:r>
            <a:r>
              <a:rPr lang="ru-RU" dirty="0">
                <a:solidFill>
                  <a:srgbClr val="4E4E4E"/>
                </a:solidFill>
                <a:latin typeface="Times New Roman"/>
                <a:ea typeface="Times New Roman"/>
              </a:rPr>
              <a:t>       </a:t>
            </a:r>
            <a:r>
              <a:rPr lang="ru-RU" dirty="0" err="1">
                <a:solidFill>
                  <a:srgbClr val="4E4E4E"/>
                </a:solidFill>
                <a:latin typeface="Times New Roman"/>
                <a:ea typeface="Times New Roman"/>
              </a:rPr>
              <a:t>Диди</a:t>
            </a:r>
            <a:endParaRPr lang="ru-RU" sz="2800" dirty="0">
              <a:latin typeface="Times New Roman"/>
              <a:ea typeface="Times New Roman"/>
            </a:endParaRPr>
          </a:p>
          <a:p>
            <a:pPr marL="0" indent="0">
              <a:lnSpc>
                <a:spcPct val="115000"/>
              </a:lnSpc>
              <a:buNone/>
            </a:pPr>
            <a:r>
              <a:rPr lang="ru-RU" dirty="0" smtClean="0">
                <a:solidFill>
                  <a:srgbClr val="4E4E4E"/>
                </a:solidFill>
                <a:latin typeface="Times New Roman"/>
                <a:ea typeface="Times New Roman"/>
              </a:rPr>
              <a:t>       - </a:t>
            </a:r>
            <a:r>
              <a:rPr lang="ru-RU" dirty="0">
                <a:solidFill>
                  <a:srgbClr val="4E4E4E"/>
                </a:solidFill>
                <a:latin typeface="Times New Roman"/>
                <a:ea typeface="Times New Roman"/>
              </a:rPr>
              <a:t>       </a:t>
            </a:r>
            <a:r>
              <a:rPr lang="ru-RU" dirty="0" err="1">
                <a:solidFill>
                  <a:srgbClr val="4E4E4E"/>
                </a:solidFill>
                <a:latin typeface="Times New Roman"/>
                <a:ea typeface="Times New Roman"/>
              </a:rPr>
              <a:t>Додо</a:t>
            </a:r>
            <a:endParaRPr lang="ru-RU" sz="2800" dirty="0">
              <a:latin typeface="Times New Roman"/>
              <a:ea typeface="Times New Roman"/>
            </a:endParaRPr>
          </a:p>
          <a:p>
            <a:pPr marL="0" indent="0">
              <a:lnSpc>
                <a:spcPct val="115000"/>
              </a:lnSpc>
              <a:buNone/>
            </a:pPr>
            <a:r>
              <a:rPr lang="ru-RU" b="1" dirty="0" smtClean="0">
                <a:solidFill>
                  <a:srgbClr val="4E4E4E"/>
                </a:solidFill>
                <a:latin typeface="Times New Roman"/>
                <a:ea typeface="Times New Roman"/>
              </a:rPr>
              <a:t>                   Вопрос</a:t>
            </a:r>
            <a:r>
              <a:rPr lang="ru-RU" b="1" dirty="0">
                <a:solidFill>
                  <a:srgbClr val="4E4E4E"/>
                </a:solidFill>
                <a:latin typeface="Times New Roman"/>
                <a:ea typeface="Times New Roman"/>
              </a:rPr>
              <a:t>: Как зовут пятую дочь?</a:t>
            </a:r>
            <a:endParaRPr lang="ru-RU" sz="2800" b="1" dirty="0">
              <a:latin typeface="Times New Roman"/>
              <a:ea typeface="Times New Roman"/>
            </a:endParaRP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Тест.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60259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user\Desktop\2b052a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692696"/>
            <a:ext cx="5886749" cy="5710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5682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Марго-королевишна\Pictures\0_9bc73_332807b0_ori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412776"/>
            <a:ext cx="6224038" cy="4419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51920" y="2780928"/>
            <a:ext cx="3487734" cy="2520280"/>
          </a:xfrm>
        </p:spPr>
        <p:txBody>
          <a:bodyPr>
            <a:normAutofit lnSpcReduction="10000"/>
          </a:bodyPr>
          <a:lstStyle/>
          <a:p>
            <a:pPr marL="82296" indent="0" algn="ctr">
              <a:buNone/>
            </a:pPr>
            <a:r>
              <a:rPr lang="ru-RU" sz="4000" b="1" dirty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вам за Ваше внимание и Ваши усилия.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24708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0" y="428604"/>
            <a:ext cx="650082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alibri" pitchFamily="34" charset="0"/>
                <a:ea typeface="Calibri" pitchFamily="34" charset="0"/>
                <a:cs typeface="Times New Roman" pitchFamily="18" charset="0"/>
              </a:rPr>
              <a:t>.</a:t>
            </a:r>
            <a:endParaRPr lang="ru-RU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2844" y="357166"/>
            <a:ext cx="6094923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/>
              <a:t>Пусть наши совместные старания дадут добрые всходы!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3451467251"/>
      </p:ext>
    </p:extLst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/>
      </p:sp>
      <p:sp>
        <p:nvSpPr>
          <p:cNvPr id="4" name="Прямоугольник 3"/>
          <p:cNvSpPr/>
          <p:nvPr/>
        </p:nvSpPr>
        <p:spPr>
          <a:xfrm>
            <a:off x="755576" y="2276872"/>
            <a:ext cx="748883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0070C0"/>
                </a:solidFill>
              </a:rPr>
              <a:t>Внимание</a:t>
            </a:r>
            <a:r>
              <a:rPr lang="ru-RU" sz="3600" dirty="0">
                <a:solidFill>
                  <a:srgbClr val="0070C0"/>
                </a:solidFill>
              </a:rPr>
              <a:t> — избирательная направленность восприятия на тот или иной объект.</a:t>
            </a:r>
          </a:p>
        </p:txBody>
      </p:sp>
    </p:spTree>
    <p:extLst>
      <p:ext uri="{BB962C8B-B14F-4D97-AF65-F5344CB8AC3E}">
        <p14:creationId xmlns:p14="http://schemas.microsoft.com/office/powerpoint/2010/main" val="4200204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172138200"/>
              </p:ext>
            </p:extLst>
          </p:nvPr>
        </p:nvGraphicFramePr>
        <p:xfrm>
          <a:off x="323528" y="260350"/>
          <a:ext cx="8377237" cy="58181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75117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4" name="Rectangle 6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Концентрация внимания</a:t>
            </a:r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557338"/>
            <a:ext cx="3394075" cy="4568825"/>
          </a:xfrm>
        </p:spPr>
        <p:txBody>
          <a:bodyPr/>
          <a:lstStyle/>
          <a:p>
            <a:endParaRPr lang="ru-RU" sz="2800" dirty="0"/>
          </a:p>
          <a:p>
            <a:endParaRPr lang="ru-RU" sz="2800" dirty="0"/>
          </a:p>
          <a:p>
            <a:pPr>
              <a:buFontTx/>
              <a:buNone/>
            </a:pPr>
            <a:r>
              <a:rPr lang="ru-RU" sz="2800" dirty="0"/>
              <a:t>   </a:t>
            </a:r>
            <a:r>
              <a:rPr lang="ru-RU" sz="2800" dirty="0" smtClean="0"/>
              <a:t> </a:t>
            </a:r>
            <a:r>
              <a:rPr lang="ru-RU" sz="2800" i="1" dirty="0" smtClean="0"/>
              <a:t>Выделение </a:t>
            </a:r>
            <a:r>
              <a:rPr lang="ru-RU" sz="2800" i="1" dirty="0"/>
              <a:t>сознанием объекта и направление на него внимания</a:t>
            </a:r>
            <a:r>
              <a:rPr lang="ru-RU" sz="2800" dirty="0"/>
              <a:t>.</a:t>
            </a:r>
          </a:p>
          <a:p>
            <a:endParaRPr lang="ru-RU" sz="2800" dirty="0"/>
          </a:p>
        </p:txBody>
      </p:sp>
      <p:pic>
        <p:nvPicPr>
          <p:cNvPr id="6146" name="Picture 2" descr="C:\Users\user\Desktop\c6dfbf01afaee92ba9b3f2bd24f6b24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564904"/>
            <a:ext cx="3430900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6766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2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Переключаемость внимания</a:t>
            </a:r>
          </a:p>
        </p:txBody>
      </p:sp>
      <p:sp>
        <p:nvSpPr>
          <p:cNvPr id="21509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28775"/>
            <a:ext cx="3683000" cy="4497388"/>
          </a:xfrm>
        </p:spPr>
        <p:txBody>
          <a:bodyPr/>
          <a:lstStyle/>
          <a:p>
            <a:endParaRPr lang="ru-RU" sz="2800" b="1" i="1" dirty="0"/>
          </a:p>
          <a:p>
            <a:pPr>
              <a:buFontTx/>
              <a:buNone/>
            </a:pPr>
            <a:r>
              <a:rPr lang="ru-RU" sz="2800" b="1" i="1" dirty="0"/>
              <a:t>    Сознательный перенос внимания с одного объекта на другой</a:t>
            </a:r>
            <a:r>
              <a:rPr lang="ru-RU" sz="2800" i="1" dirty="0"/>
              <a:t> </a:t>
            </a:r>
          </a:p>
        </p:txBody>
      </p:sp>
      <p:pic>
        <p:nvPicPr>
          <p:cNvPr id="7170" name="Picture 2" descr="C:\Users\user\Desktop\clip_image015.gif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7971" y="2132856"/>
            <a:ext cx="3886061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2882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5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15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9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Устойчивость внимания</a:t>
            </a:r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sz="2800" b="1" i="1" dirty="0"/>
              <a:t>  </a:t>
            </a:r>
          </a:p>
          <a:p>
            <a:pPr>
              <a:buFontTx/>
              <a:buNone/>
            </a:pPr>
            <a:r>
              <a:rPr lang="ru-RU" sz="2800" b="1" i="1" dirty="0"/>
              <a:t>   </a:t>
            </a:r>
            <a:r>
              <a:rPr lang="ru-RU" sz="2800" b="1" i="1" dirty="0" smtClean="0"/>
              <a:t>Продолжительность </a:t>
            </a:r>
            <a:r>
              <a:rPr lang="ru-RU" sz="2800" b="1" i="1" dirty="0"/>
              <a:t>времени, в течение которого человек может поддерживать свое внимание на объекте</a:t>
            </a:r>
            <a:r>
              <a:rPr lang="ru-RU" sz="2800" dirty="0"/>
              <a:t> </a:t>
            </a:r>
          </a:p>
        </p:txBody>
      </p:sp>
      <p:pic>
        <p:nvPicPr>
          <p:cNvPr id="8194" name="Picture 2" descr="C:\Users\user\Desktop\sm_full.aspx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843881"/>
            <a:ext cx="3812232" cy="3812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6210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Распределение внимания</a:t>
            </a:r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773238"/>
            <a:ext cx="3178175" cy="4352925"/>
          </a:xfrm>
        </p:spPr>
        <p:txBody>
          <a:bodyPr/>
          <a:lstStyle/>
          <a:p>
            <a:endParaRPr lang="ru-RU" sz="2800" b="1" i="1" dirty="0"/>
          </a:p>
          <a:p>
            <a:pPr>
              <a:buFontTx/>
              <a:buNone/>
            </a:pPr>
            <a:r>
              <a:rPr lang="ru-RU" sz="2800" b="1" i="1" dirty="0"/>
              <a:t>   Способность одновременно выполнять несколько </a:t>
            </a:r>
            <a:r>
              <a:rPr lang="ru-RU" sz="2800" b="1" i="1" dirty="0" smtClean="0"/>
              <a:t>действий, удерживая их в своём сознании</a:t>
            </a:r>
            <a:r>
              <a:rPr lang="ru-RU" sz="2800" dirty="0" smtClean="0"/>
              <a:t> </a:t>
            </a:r>
            <a:endParaRPr lang="ru-RU" sz="2800" dirty="0"/>
          </a:p>
        </p:txBody>
      </p:sp>
      <p:pic>
        <p:nvPicPr>
          <p:cNvPr id="9218" name="Picture 2" descr="C:\Users\user\Desktop\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0034" y="2204864"/>
            <a:ext cx="4516766" cy="2999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9403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4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94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1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Тема1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783</TotalTime>
  <Words>600</Words>
  <Application>Microsoft Office PowerPoint</Application>
  <PresentationFormat>Экран (4:3)</PresentationFormat>
  <Paragraphs>150</Paragraphs>
  <Slides>34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4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9" baseType="lpstr">
      <vt:lpstr>Тема1</vt:lpstr>
      <vt:lpstr>1_Волна</vt:lpstr>
      <vt:lpstr>1_Тема1</vt:lpstr>
      <vt:lpstr>2_Волна</vt:lpstr>
      <vt:lpstr>Слайд</vt:lpstr>
      <vt:lpstr>Презентация PowerPoint</vt:lpstr>
      <vt:lpstr>Тема: «Как помочь ребёнку стать внимательным».</vt:lpstr>
      <vt:lpstr>Презентация PowerPoint</vt:lpstr>
      <vt:lpstr>Презентация PowerPoint</vt:lpstr>
      <vt:lpstr>Презентация PowerPoint</vt:lpstr>
      <vt:lpstr>Концентрация внимания</vt:lpstr>
      <vt:lpstr>Переключаемость внимания</vt:lpstr>
      <vt:lpstr>Устойчивость внимания</vt:lpstr>
      <vt:lpstr>Распределение внимания</vt:lpstr>
      <vt:lpstr>Объем внимания</vt:lpstr>
      <vt:lpstr>Проявления недостатка внимания</vt:lpstr>
      <vt:lpstr>Презентация PowerPoint</vt:lpstr>
      <vt:lpstr>Презентация PowerPoint</vt:lpstr>
      <vt:lpstr>Причины: </vt:lpstr>
      <vt:lpstr>Вопрос: Как развить произвольное внимание школьника?</vt:lpstr>
      <vt:lpstr>Презентация PowerPoint</vt:lpstr>
      <vt:lpstr> Запомни, нарисуй.  (объём внимания) </vt:lpstr>
      <vt:lpstr>Презентация PowerPoint</vt:lpstr>
      <vt:lpstr>Анаграммы (концентрация)</vt:lpstr>
      <vt:lpstr>Найди и раскрась круги красным цветом, прямоугольники – синим (концентрация внимания) </vt:lpstr>
      <vt:lpstr>Зачеркнуть все буквы М и цифры 6. (концентрация внимания)</vt:lpstr>
      <vt:lpstr>Найди спрятанные слова. Тест «Мюнстерберга» (концентрация, устойчивость внимания)</vt:lpstr>
      <vt:lpstr>Запомни, нарисуй (объём внимания)</vt:lpstr>
      <vt:lpstr>НАЙДИ БОТИНОК И РАСКРАСЬ (концентрация, устойчивость внимания) </vt:lpstr>
      <vt:lpstr>Презентация PowerPoint</vt:lpstr>
      <vt:lpstr>Игра «Найди 4 дерева».</vt:lpstr>
      <vt:lpstr> Как можно быстрее читать строчки слева направо (про себя), начиная с первой и называть вслух цвет шрифта каждого слова  ( устойчивость внимания) </vt:lpstr>
      <vt:lpstr>Таблицы ШУЛЬТЕ</vt:lpstr>
      <vt:lpstr>Презентация PowerPoint</vt:lpstr>
      <vt:lpstr>Тест. Куда едет автобус?</vt:lpstr>
      <vt:lpstr>Тест. 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Итоги 1 четверти</dc:title>
  <dc:creator>User</dc:creator>
  <cp:lastModifiedBy>ольга</cp:lastModifiedBy>
  <cp:revision>86</cp:revision>
  <cp:lastPrinted>2013-11-22T02:06:13Z</cp:lastPrinted>
  <dcterms:created xsi:type="dcterms:W3CDTF">2012-11-06T10:37:01Z</dcterms:created>
  <dcterms:modified xsi:type="dcterms:W3CDTF">2019-02-11T04:46:08Z</dcterms:modified>
</cp:coreProperties>
</file>