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57" r:id="rId3"/>
    <p:sldId id="258" r:id="rId4"/>
    <p:sldId id="259" r:id="rId5"/>
    <p:sldId id="262" r:id="rId6"/>
    <p:sldId id="264" r:id="rId7"/>
    <p:sldId id="263" r:id="rId8"/>
    <p:sldId id="265" r:id="rId9"/>
    <p:sldId id="26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7A5A-0074-4322-8A67-5E291D65E9E2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D373-8F6E-498C-B0C8-B8B325E38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1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7A5A-0074-4322-8A67-5E291D65E9E2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D373-8F6E-498C-B0C8-B8B325E38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984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A657A5A-0074-4322-8A67-5E291D65E9E2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078DD373-8F6E-498C-B0C8-B8B325E38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40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7A5A-0074-4322-8A67-5E291D65E9E2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D373-8F6E-498C-B0C8-B8B325E38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657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A657A5A-0074-4322-8A67-5E291D65E9E2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78DD373-8F6E-498C-B0C8-B8B325E38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5049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7A5A-0074-4322-8A67-5E291D65E9E2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D373-8F6E-498C-B0C8-B8B325E38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867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7A5A-0074-4322-8A67-5E291D65E9E2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D373-8F6E-498C-B0C8-B8B325E38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389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7A5A-0074-4322-8A67-5E291D65E9E2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D373-8F6E-498C-B0C8-B8B325E38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015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7A5A-0074-4322-8A67-5E291D65E9E2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D373-8F6E-498C-B0C8-B8B325E38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062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7A5A-0074-4322-8A67-5E291D65E9E2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D373-8F6E-498C-B0C8-B8B325E38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331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7A5A-0074-4322-8A67-5E291D65E9E2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D373-8F6E-498C-B0C8-B8B325E38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971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A657A5A-0074-4322-8A67-5E291D65E9E2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078DD373-8F6E-498C-B0C8-B8B325E38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2224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9870" y="4050039"/>
            <a:ext cx="9144000" cy="1309255"/>
          </a:xfrm>
        </p:spPr>
        <p:txBody>
          <a:bodyPr>
            <a:normAutofit/>
          </a:bodyPr>
          <a:lstStyle/>
          <a:p>
            <a:r>
              <a:rPr lang="ru-RU" sz="3600" dirty="0" err="1" smtClean="0"/>
              <a:t>Квест</a:t>
            </a:r>
            <a:r>
              <a:rPr lang="ru-RU" sz="3600" dirty="0" smtClean="0"/>
              <a:t> Вода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3532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620" y="2011680"/>
            <a:ext cx="11452860" cy="4206240"/>
          </a:xfrm>
        </p:spPr>
        <p:txBody>
          <a:bodyPr/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Цель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мероприятия – информировать школьников о наличии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проблем,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связанных с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водосбережением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вовлечь в процессе прохождения этапов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решение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установленных экологических задач.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Время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проведения мероприятия: 1,5-2 часа.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Численность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участников: от 2 до 30 человек.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2079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2919" y="502920"/>
            <a:ext cx="9784080" cy="1508760"/>
          </a:xfrm>
        </p:spPr>
        <p:txBody>
          <a:bodyPr>
            <a:normAutofit fontScale="90000"/>
          </a:bodyPr>
          <a:lstStyle/>
          <a:p>
            <a:pPr indent="449580" algn="ctr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Направленность мероприятия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11680"/>
            <a:ext cx="11384280" cy="4206240"/>
          </a:xfrm>
        </p:spPr>
        <p:txBody>
          <a:bodyPr/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В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первом этапе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проводятся: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забег с ложками и переносом в них воды и эстафета с уменьшением размера газеты, ассоциируемой у участников с островом. На данном этапе раскрывается тема важности рационального использования природного ресурса.</a:t>
            </a:r>
            <a:endParaRPr lang="ru-RU" dirty="0"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480" y="3771670"/>
            <a:ext cx="3489960" cy="27396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210" y="4819649"/>
            <a:ext cx="3617230" cy="169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10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2939" y="45721"/>
            <a:ext cx="9784080" cy="1508760"/>
          </a:xfrm>
        </p:spPr>
        <p:txBody>
          <a:bodyPr>
            <a:normAutofit fontScale="90000"/>
          </a:bodyPr>
          <a:lstStyle/>
          <a:p>
            <a:pPr indent="449580" algn="ctr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Направленность мероприятия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099BDD"/>
                </a:solidFill>
              </a:rPr>
              <a:t>Личная гигиена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4340" y="2011680"/>
            <a:ext cx="11407140" cy="4206240"/>
          </a:xfrm>
        </p:spPr>
        <p:txBody>
          <a:bodyPr/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Во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втором этапе прорабатываются способы экономии воды в быту. На данном этапе закрепляется практическая деятельность по рациональному использованию природного ресурса.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328" y="3236258"/>
            <a:ext cx="2657302" cy="34388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300" y="3329939"/>
            <a:ext cx="3345180" cy="3345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87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4379" y="960120"/>
            <a:ext cx="9784080" cy="150876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Направленность мероприятия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Энергетическая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460" y="2011680"/>
            <a:ext cx="11430000" cy="4206240"/>
          </a:xfrm>
        </p:spPr>
        <p:txBody>
          <a:bodyPr/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В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третьем этапе предлагается решить экологическую задачу и сэкономить воду для приготовления еды. На данном этапе участники формируют осмысленный подход и умение работать с любым количеством ресурса.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120" y="3520440"/>
            <a:ext cx="3688080" cy="32676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015"/>
          <a:stretch/>
        </p:blipFill>
        <p:spPr>
          <a:xfrm>
            <a:off x="5373619" y="3682424"/>
            <a:ext cx="2284482" cy="3105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61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2939" y="502920"/>
            <a:ext cx="9784080" cy="1508760"/>
          </a:xfrm>
        </p:spPr>
        <p:txBody>
          <a:bodyPr>
            <a:normAutofit fontScale="90000"/>
          </a:bodyPr>
          <a:lstStyle/>
          <a:p>
            <a:pPr marL="228600" algn="ctr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Направленность мероприятия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Творческая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620" y="2011680"/>
            <a:ext cx="11612880" cy="4206240"/>
          </a:xfrm>
        </p:spPr>
        <p:txBody>
          <a:bodyPr/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В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четвертом этапе предоставляется творческое задание и проверка на знание пословиц. На данном этапе формируются творческие навыки, абстрактное мышление и применение знаний об экологическом ресурсе, а также умение распределять задачи в команде.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34"/>
          <a:stretch/>
        </p:blipFill>
        <p:spPr>
          <a:xfrm>
            <a:off x="9206909" y="3771638"/>
            <a:ext cx="2574306" cy="29263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470" y="3771638"/>
            <a:ext cx="3206647" cy="29814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268" y="3817226"/>
            <a:ext cx="3234690" cy="2975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0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2939" y="502920"/>
            <a:ext cx="9784080" cy="150876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Направленность мероприятия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Гранит науки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2011680"/>
            <a:ext cx="11704320" cy="4206240"/>
          </a:xfrm>
        </p:spPr>
        <p:txBody>
          <a:bodyPr/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В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пятом этапе предлагается игра «2 правды - 1 ложь» и игра «крокодил», направленная на развитие ассоциаций. На данном этапе в игровой форме формируется экологическое мышление, и приобретение знаний от коллег по команде. </a:t>
            </a:r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732" y="3709835"/>
            <a:ext cx="1997808" cy="29652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760" y="3709835"/>
            <a:ext cx="4861560" cy="2953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72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2939" y="502920"/>
            <a:ext cx="9784080" cy="150876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Направленность мероприятия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Производственная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740" y="2011680"/>
            <a:ext cx="11818620" cy="4206240"/>
          </a:xfrm>
        </p:spPr>
        <p:txBody>
          <a:bodyPr/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В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шестом этапе предлагается соотнести отрасли промышленности и методы использования воды в этих отраслях. На данном этапе проверяются знания участников экологических знаков,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теоретических представлений о важности ресурса в производстве.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762" y="3805151"/>
            <a:ext cx="2692998" cy="27008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1830" y="3805151"/>
            <a:ext cx="2718902" cy="270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18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5669" y="2019746"/>
            <a:ext cx="7967751" cy="4206240"/>
          </a:xfrm>
        </p:spPr>
        <p:txBody>
          <a:bodyPr/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Таким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образом, оценив мероприятие, мы понимаем, что оно актуально, соответствует времени и тенденциям, формирует умение работать в команде и выполнять поставленные задачи, а также направленно на элементы обучения и информированности школьников в области экологии. 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3420" y="1964170"/>
            <a:ext cx="3322320" cy="4701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14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каймление">
  <a:themeElements>
    <a:clrScheme name="Окаймление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Окаймление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каймлени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TM03090430[[fn=Окаймление]]</Template>
  <TotalTime>47</TotalTime>
  <Words>15</Words>
  <Application>Microsoft Office PowerPoint</Application>
  <PresentationFormat>Широкоэкранный</PresentationFormat>
  <Paragraphs>18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Calibri</vt:lpstr>
      <vt:lpstr>Corbel</vt:lpstr>
      <vt:lpstr>Times New Roman</vt:lpstr>
      <vt:lpstr>Wingdings</vt:lpstr>
      <vt:lpstr>Окаймление</vt:lpstr>
      <vt:lpstr>Презентация PowerPoint</vt:lpstr>
      <vt:lpstr>Презентация PowerPoint</vt:lpstr>
      <vt:lpstr>Направленность мероприятия </vt:lpstr>
      <vt:lpstr>Направленность мероприятия Личная гигиена</vt:lpstr>
      <vt:lpstr>Направленность мероприятия Энергетическая  </vt:lpstr>
      <vt:lpstr>Направленность мероприятия Творческая </vt:lpstr>
      <vt:lpstr>Направленность мероприятия Гранит науки </vt:lpstr>
      <vt:lpstr>Направленность мероприятия Производственная </vt:lpstr>
      <vt:lpstr>Заключение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Настя</cp:lastModifiedBy>
  <cp:revision>5</cp:revision>
  <dcterms:created xsi:type="dcterms:W3CDTF">2020-09-28T16:55:58Z</dcterms:created>
  <dcterms:modified xsi:type="dcterms:W3CDTF">2020-09-28T17:43:11Z</dcterms:modified>
</cp:coreProperties>
</file>