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sldIdLst>
    <p:sldId id="256" r:id="rId2"/>
    <p:sldId id="286" r:id="rId3"/>
    <p:sldId id="261" r:id="rId4"/>
    <p:sldId id="290" r:id="rId5"/>
    <p:sldId id="291" r:id="rId6"/>
    <p:sldId id="272" r:id="rId7"/>
    <p:sldId id="292" r:id="rId8"/>
    <p:sldId id="274" r:id="rId9"/>
    <p:sldId id="296" r:id="rId10"/>
    <p:sldId id="293" r:id="rId11"/>
    <p:sldId id="279" r:id="rId12"/>
    <p:sldId id="289" r:id="rId13"/>
    <p:sldId id="294" r:id="rId14"/>
    <p:sldId id="297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9900FF"/>
    <a:srgbClr val="8FDAF1"/>
    <a:srgbClr val="800000"/>
    <a:srgbClr val="FFFF00"/>
    <a:srgbClr val="FF0000"/>
    <a:srgbClr val="6666FF"/>
    <a:srgbClr val="979BE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Group 2"/>
          <p:cNvGrpSpPr>
            <a:grpSpLocks/>
          </p:cNvGrpSpPr>
          <p:nvPr/>
        </p:nvGrpSpPr>
        <p:grpSpPr bwMode="auto"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12291" name="Freeform 3"/>
            <p:cNvSpPr>
              <a:spLocks/>
            </p:cNvSpPr>
            <p:nvPr/>
          </p:nvSpPr>
          <p:spPr bwMode="ltGray">
            <a:xfrm>
              <a:off x="0" y="2508"/>
              <a:ext cx="2142" cy="1804"/>
            </a:xfrm>
            <a:custGeom>
              <a:avLst/>
              <a:gdLst/>
              <a:ahLst/>
              <a:cxnLst>
                <a:cxn ang="0">
                  <a:pos x="329" y="66"/>
                </a:cxn>
                <a:cxn ang="0">
                  <a:pos x="161" y="3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161" y="42"/>
                </a:cxn>
                <a:cxn ang="0">
                  <a:pos x="323" y="78"/>
                </a:cxn>
                <a:cxn ang="0">
                  <a:pos x="556" y="150"/>
                </a:cxn>
                <a:cxn ang="0">
                  <a:pos x="777" y="245"/>
                </a:cxn>
                <a:cxn ang="0">
                  <a:pos x="993" y="365"/>
                </a:cxn>
                <a:cxn ang="0">
                  <a:pos x="1196" y="503"/>
                </a:cxn>
                <a:cxn ang="0">
                  <a:pos x="1381" y="653"/>
                </a:cxn>
                <a:cxn ang="0">
                  <a:pos x="1555" y="827"/>
                </a:cxn>
                <a:cxn ang="0">
                  <a:pos x="1710" y="1019"/>
                </a:cxn>
                <a:cxn ang="0">
                  <a:pos x="1854" y="1229"/>
                </a:cxn>
                <a:cxn ang="0">
                  <a:pos x="1937" y="1366"/>
                </a:cxn>
                <a:cxn ang="0">
                  <a:pos x="2009" y="1510"/>
                </a:cxn>
                <a:cxn ang="0">
                  <a:pos x="2069" y="1654"/>
                </a:cxn>
                <a:cxn ang="0">
                  <a:pos x="2123" y="1804"/>
                </a:cxn>
                <a:cxn ang="0">
                  <a:pos x="2135" y="1804"/>
                </a:cxn>
                <a:cxn ang="0">
                  <a:pos x="2081" y="1654"/>
                </a:cxn>
                <a:cxn ang="0">
                  <a:pos x="2021" y="1510"/>
                </a:cxn>
                <a:cxn ang="0">
                  <a:pos x="1949" y="1366"/>
                </a:cxn>
                <a:cxn ang="0">
                  <a:pos x="1866" y="1223"/>
                </a:cxn>
                <a:cxn ang="0">
                  <a:pos x="1722" y="1013"/>
                </a:cxn>
                <a:cxn ang="0">
                  <a:pos x="1561" y="821"/>
                </a:cxn>
                <a:cxn ang="0">
                  <a:pos x="1387" y="647"/>
                </a:cxn>
                <a:cxn ang="0">
                  <a:pos x="1202" y="491"/>
                </a:cxn>
                <a:cxn ang="0">
                  <a:pos x="999" y="353"/>
                </a:cxn>
                <a:cxn ang="0">
                  <a:pos x="783" y="239"/>
                </a:cxn>
                <a:cxn ang="0">
                  <a:pos x="562" y="138"/>
                </a:cxn>
                <a:cxn ang="0">
                  <a:pos x="329" y="66"/>
                </a:cxn>
                <a:cxn ang="0">
                  <a:pos x="329" y="66"/>
                </a:cxn>
              </a:cxnLst>
              <a:rect l="0" t="0" r="r" b="b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292" name="Freeform 4"/>
            <p:cNvSpPr>
              <a:spLocks/>
            </p:cNvSpPr>
            <p:nvPr/>
          </p:nvSpPr>
          <p:spPr bwMode="hidden">
            <a:xfrm>
              <a:off x="0" y="2458"/>
              <a:ext cx="1854" cy="1858"/>
            </a:xfrm>
            <a:custGeom>
              <a:avLst/>
              <a:gdLst/>
              <a:ahLst/>
              <a:cxnLst>
                <a:cxn ang="0">
                  <a:pos x="1854" y="1858"/>
                </a:cxn>
                <a:cxn ang="0">
                  <a:pos x="0" y="1858"/>
                </a:cxn>
                <a:cxn ang="0">
                  <a:pos x="0" y="0"/>
                </a:cxn>
                <a:cxn ang="0">
                  <a:pos x="1854" y="1858"/>
                </a:cxn>
                <a:cxn ang="0">
                  <a:pos x="1854" y="1858"/>
                </a:cxn>
              </a:cxnLst>
              <a:rect l="0" t="0" r="r" b="b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293" name="Freeform 5"/>
            <p:cNvSpPr>
              <a:spLocks/>
            </p:cNvSpPr>
            <p:nvPr/>
          </p:nvSpPr>
          <p:spPr bwMode="ltGray">
            <a:xfrm>
              <a:off x="0" y="2735"/>
              <a:ext cx="1745" cy="1577"/>
            </a:xfrm>
            <a:custGeom>
              <a:avLst/>
              <a:gdLst/>
              <a:ahLst/>
              <a:cxnLst>
                <a:cxn ang="0">
                  <a:pos x="1640" y="1377"/>
                </a:cxn>
                <a:cxn ang="0">
                  <a:pos x="1692" y="1479"/>
                </a:cxn>
                <a:cxn ang="0">
                  <a:pos x="1732" y="1577"/>
                </a:cxn>
                <a:cxn ang="0">
                  <a:pos x="1745" y="1577"/>
                </a:cxn>
                <a:cxn ang="0">
                  <a:pos x="1703" y="1469"/>
                </a:cxn>
                <a:cxn ang="0">
                  <a:pos x="1649" y="1367"/>
                </a:cxn>
                <a:cxn ang="0">
                  <a:pos x="1535" y="1157"/>
                </a:cxn>
                <a:cxn ang="0">
                  <a:pos x="1395" y="951"/>
                </a:cxn>
                <a:cxn ang="0">
                  <a:pos x="1236" y="756"/>
                </a:cxn>
                <a:cxn ang="0">
                  <a:pos x="1061" y="582"/>
                </a:cxn>
                <a:cxn ang="0">
                  <a:pos x="876" y="426"/>
                </a:cxn>
                <a:cxn ang="0">
                  <a:pos x="672" y="294"/>
                </a:cxn>
                <a:cxn ang="0">
                  <a:pos x="455" y="174"/>
                </a:cxn>
                <a:cxn ang="0">
                  <a:pos x="234" y="7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22" y="89"/>
                </a:cxn>
                <a:cxn ang="0">
                  <a:pos x="446" y="185"/>
                </a:cxn>
                <a:cxn ang="0">
                  <a:pos x="662" y="305"/>
                </a:cxn>
                <a:cxn ang="0">
                  <a:pos x="866" y="437"/>
                </a:cxn>
                <a:cxn ang="0">
                  <a:pos x="1052" y="593"/>
                </a:cxn>
                <a:cxn ang="0">
                  <a:pos x="1226" y="767"/>
                </a:cxn>
                <a:cxn ang="0">
                  <a:pos x="1385" y="960"/>
                </a:cxn>
                <a:cxn ang="0">
                  <a:pos x="1526" y="1167"/>
                </a:cxn>
                <a:cxn ang="0">
                  <a:pos x="1640" y="1377"/>
                </a:cxn>
              </a:cxnLst>
              <a:rect l="0" t="0" r="r" b="b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294" name="Freeform 6"/>
            <p:cNvSpPr>
              <a:spLocks/>
            </p:cNvSpPr>
            <p:nvPr/>
          </p:nvSpPr>
          <p:spPr bwMode="ltGray">
            <a:xfrm>
              <a:off x="0" y="2544"/>
              <a:ext cx="1745" cy="17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10" y="88"/>
                </a:cxn>
                <a:cxn ang="0">
                  <a:pos x="426" y="190"/>
                </a:cxn>
                <a:cxn ang="0">
                  <a:pos x="630" y="304"/>
                </a:cxn>
                <a:cxn ang="0">
                  <a:pos x="818" y="442"/>
                </a:cxn>
                <a:cxn ang="0">
                  <a:pos x="998" y="592"/>
                </a:cxn>
                <a:cxn ang="0">
                  <a:pos x="1164" y="766"/>
                </a:cxn>
                <a:cxn ang="0">
                  <a:pos x="1310" y="942"/>
                </a:cxn>
                <a:cxn ang="0">
                  <a:pos x="1454" y="1146"/>
                </a:cxn>
                <a:cxn ang="0">
                  <a:pos x="1536" y="1298"/>
                </a:cxn>
                <a:cxn ang="0">
                  <a:pos x="1614" y="1456"/>
                </a:cxn>
                <a:cxn ang="0">
                  <a:pos x="1682" y="1616"/>
                </a:cxn>
                <a:cxn ang="0">
                  <a:pos x="1733" y="1768"/>
                </a:cxn>
                <a:cxn ang="0">
                  <a:pos x="1745" y="1768"/>
                </a:cxn>
                <a:cxn ang="0">
                  <a:pos x="1691" y="1606"/>
                </a:cxn>
                <a:cxn ang="0">
                  <a:pos x="1623" y="1445"/>
                </a:cxn>
                <a:cxn ang="0">
                  <a:pos x="1547" y="1288"/>
                </a:cxn>
                <a:cxn ang="0">
                  <a:pos x="1463" y="1136"/>
                </a:cxn>
                <a:cxn ang="0">
                  <a:pos x="1320" y="932"/>
                </a:cxn>
                <a:cxn ang="0">
                  <a:pos x="1173" y="755"/>
                </a:cxn>
                <a:cxn ang="0">
                  <a:pos x="1008" y="581"/>
                </a:cxn>
                <a:cxn ang="0">
                  <a:pos x="827" y="431"/>
                </a:cxn>
                <a:cxn ang="0">
                  <a:pos x="642" y="293"/>
                </a:cxn>
                <a:cxn ang="0">
                  <a:pos x="437" y="179"/>
                </a:cxn>
                <a:cxn ang="0">
                  <a:pos x="222" y="7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295" name="Oval 7"/>
            <p:cNvSpPr>
              <a:spLocks noChangeArrowheads="1"/>
            </p:cNvSpPr>
            <p:nvPr/>
          </p:nvSpPr>
          <p:spPr bwMode="ltGray"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2296" name="Oval 8"/>
            <p:cNvSpPr>
              <a:spLocks noChangeArrowheads="1"/>
            </p:cNvSpPr>
            <p:nvPr/>
          </p:nvSpPr>
          <p:spPr bwMode="ltGray"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2297" name="Oval 9"/>
            <p:cNvSpPr>
              <a:spLocks noChangeArrowheads="1"/>
            </p:cNvSpPr>
            <p:nvPr/>
          </p:nvSpPr>
          <p:spPr bwMode="ltGray"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298" name="Rectangle 10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73250"/>
            <a:ext cx="7772400" cy="155575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2299" name="Rectangle 1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2300" name="Rectangle 12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2301" name="Rectangle 13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2302" name="Rectangle 14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E1F5F0F7-68B5-419C-8D35-05D76FA09D5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528876-4F3C-404F-88A4-19421AF6844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BAA3D8-A001-4B81-BA52-67317558383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41763"/>
            <a:ext cx="8229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68FDAB87-4ABE-407F-A28F-C31CE9B27F9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E3F2E0-2F11-430C-B5BB-68BDBBCDA5D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7B2A67-C45A-4FBC-8A63-C86B834085E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6BA384-7B03-4615-8A26-E9B58F6D547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45CEC9-B4FF-4C31-B67B-71CF0A5E657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3C5EF2-922B-46D1-A61B-7E433AECF6D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C312D0-F1A9-463E-8BF1-94D84FA8B82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3BC741-9199-4B6E-B7B3-D57C0361DA7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6D36C2-FF6E-44CF-AE43-0E915B2CFC9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2"/>
          <p:cNvGrpSpPr>
            <a:grpSpLocks/>
          </p:cNvGrpSpPr>
          <p:nvPr/>
        </p:nvGrpSpPr>
        <p:grpSpPr bwMode="auto"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11267" name="Freeform 3"/>
            <p:cNvSpPr>
              <a:spLocks/>
            </p:cNvSpPr>
            <p:nvPr/>
          </p:nvSpPr>
          <p:spPr bwMode="ltGray">
            <a:xfrm>
              <a:off x="0" y="2508"/>
              <a:ext cx="2142" cy="1804"/>
            </a:xfrm>
            <a:custGeom>
              <a:avLst/>
              <a:gdLst/>
              <a:ahLst/>
              <a:cxnLst>
                <a:cxn ang="0">
                  <a:pos x="329" y="66"/>
                </a:cxn>
                <a:cxn ang="0">
                  <a:pos x="161" y="3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161" y="42"/>
                </a:cxn>
                <a:cxn ang="0">
                  <a:pos x="323" y="78"/>
                </a:cxn>
                <a:cxn ang="0">
                  <a:pos x="556" y="150"/>
                </a:cxn>
                <a:cxn ang="0">
                  <a:pos x="777" y="245"/>
                </a:cxn>
                <a:cxn ang="0">
                  <a:pos x="993" y="365"/>
                </a:cxn>
                <a:cxn ang="0">
                  <a:pos x="1196" y="503"/>
                </a:cxn>
                <a:cxn ang="0">
                  <a:pos x="1381" y="653"/>
                </a:cxn>
                <a:cxn ang="0">
                  <a:pos x="1555" y="827"/>
                </a:cxn>
                <a:cxn ang="0">
                  <a:pos x="1710" y="1019"/>
                </a:cxn>
                <a:cxn ang="0">
                  <a:pos x="1854" y="1229"/>
                </a:cxn>
                <a:cxn ang="0">
                  <a:pos x="1937" y="1366"/>
                </a:cxn>
                <a:cxn ang="0">
                  <a:pos x="2009" y="1510"/>
                </a:cxn>
                <a:cxn ang="0">
                  <a:pos x="2069" y="1654"/>
                </a:cxn>
                <a:cxn ang="0">
                  <a:pos x="2123" y="1804"/>
                </a:cxn>
                <a:cxn ang="0">
                  <a:pos x="2135" y="1804"/>
                </a:cxn>
                <a:cxn ang="0">
                  <a:pos x="2081" y="1654"/>
                </a:cxn>
                <a:cxn ang="0">
                  <a:pos x="2021" y="1510"/>
                </a:cxn>
                <a:cxn ang="0">
                  <a:pos x="1949" y="1366"/>
                </a:cxn>
                <a:cxn ang="0">
                  <a:pos x="1866" y="1223"/>
                </a:cxn>
                <a:cxn ang="0">
                  <a:pos x="1722" y="1013"/>
                </a:cxn>
                <a:cxn ang="0">
                  <a:pos x="1561" y="821"/>
                </a:cxn>
                <a:cxn ang="0">
                  <a:pos x="1387" y="647"/>
                </a:cxn>
                <a:cxn ang="0">
                  <a:pos x="1202" y="491"/>
                </a:cxn>
                <a:cxn ang="0">
                  <a:pos x="999" y="353"/>
                </a:cxn>
                <a:cxn ang="0">
                  <a:pos x="783" y="239"/>
                </a:cxn>
                <a:cxn ang="0">
                  <a:pos x="562" y="138"/>
                </a:cxn>
                <a:cxn ang="0">
                  <a:pos x="329" y="66"/>
                </a:cxn>
                <a:cxn ang="0">
                  <a:pos x="329" y="66"/>
                </a:cxn>
              </a:cxnLst>
              <a:rect l="0" t="0" r="r" b="b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68" name="Freeform 4"/>
            <p:cNvSpPr>
              <a:spLocks/>
            </p:cNvSpPr>
            <p:nvPr/>
          </p:nvSpPr>
          <p:spPr bwMode="hidden">
            <a:xfrm>
              <a:off x="0" y="2458"/>
              <a:ext cx="1854" cy="1858"/>
            </a:xfrm>
            <a:custGeom>
              <a:avLst/>
              <a:gdLst/>
              <a:ahLst/>
              <a:cxnLst>
                <a:cxn ang="0">
                  <a:pos x="1854" y="1858"/>
                </a:cxn>
                <a:cxn ang="0">
                  <a:pos x="0" y="1858"/>
                </a:cxn>
                <a:cxn ang="0">
                  <a:pos x="0" y="0"/>
                </a:cxn>
                <a:cxn ang="0">
                  <a:pos x="1854" y="1858"/>
                </a:cxn>
                <a:cxn ang="0">
                  <a:pos x="1854" y="1858"/>
                </a:cxn>
              </a:cxnLst>
              <a:rect l="0" t="0" r="r" b="b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69" name="Freeform 5"/>
            <p:cNvSpPr>
              <a:spLocks/>
            </p:cNvSpPr>
            <p:nvPr/>
          </p:nvSpPr>
          <p:spPr bwMode="ltGray">
            <a:xfrm>
              <a:off x="0" y="2735"/>
              <a:ext cx="1745" cy="1577"/>
            </a:xfrm>
            <a:custGeom>
              <a:avLst/>
              <a:gdLst/>
              <a:ahLst/>
              <a:cxnLst>
                <a:cxn ang="0">
                  <a:pos x="1640" y="1377"/>
                </a:cxn>
                <a:cxn ang="0">
                  <a:pos x="1692" y="1479"/>
                </a:cxn>
                <a:cxn ang="0">
                  <a:pos x="1732" y="1577"/>
                </a:cxn>
                <a:cxn ang="0">
                  <a:pos x="1745" y="1577"/>
                </a:cxn>
                <a:cxn ang="0">
                  <a:pos x="1703" y="1469"/>
                </a:cxn>
                <a:cxn ang="0">
                  <a:pos x="1649" y="1367"/>
                </a:cxn>
                <a:cxn ang="0">
                  <a:pos x="1535" y="1157"/>
                </a:cxn>
                <a:cxn ang="0">
                  <a:pos x="1395" y="951"/>
                </a:cxn>
                <a:cxn ang="0">
                  <a:pos x="1236" y="756"/>
                </a:cxn>
                <a:cxn ang="0">
                  <a:pos x="1061" y="582"/>
                </a:cxn>
                <a:cxn ang="0">
                  <a:pos x="876" y="426"/>
                </a:cxn>
                <a:cxn ang="0">
                  <a:pos x="672" y="294"/>
                </a:cxn>
                <a:cxn ang="0">
                  <a:pos x="455" y="174"/>
                </a:cxn>
                <a:cxn ang="0">
                  <a:pos x="234" y="7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22" y="89"/>
                </a:cxn>
                <a:cxn ang="0">
                  <a:pos x="446" y="185"/>
                </a:cxn>
                <a:cxn ang="0">
                  <a:pos x="662" y="305"/>
                </a:cxn>
                <a:cxn ang="0">
                  <a:pos x="866" y="437"/>
                </a:cxn>
                <a:cxn ang="0">
                  <a:pos x="1052" y="593"/>
                </a:cxn>
                <a:cxn ang="0">
                  <a:pos x="1226" y="767"/>
                </a:cxn>
                <a:cxn ang="0">
                  <a:pos x="1385" y="960"/>
                </a:cxn>
                <a:cxn ang="0">
                  <a:pos x="1526" y="1167"/>
                </a:cxn>
                <a:cxn ang="0">
                  <a:pos x="1640" y="1377"/>
                </a:cxn>
              </a:cxnLst>
              <a:rect l="0" t="0" r="r" b="b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70" name="Freeform 6"/>
            <p:cNvSpPr>
              <a:spLocks/>
            </p:cNvSpPr>
            <p:nvPr/>
          </p:nvSpPr>
          <p:spPr bwMode="ltGray">
            <a:xfrm>
              <a:off x="0" y="2544"/>
              <a:ext cx="1745" cy="17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10" y="88"/>
                </a:cxn>
                <a:cxn ang="0">
                  <a:pos x="426" y="190"/>
                </a:cxn>
                <a:cxn ang="0">
                  <a:pos x="630" y="304"/>
                </a:cxn>
                <a:cxn ang="0">
                  <a:pos x="818" y="442"/>
                </a:cxn>
                <a:cxn ang="0">
                  <a:pos x="998" y="592"/>
                </a:cxn>
                <a:cxn ang="0">
                  <a:pos x="1164" y="766"/>
                </a:cxn>
                <a:cxn ang="0">
                  <a:pos x="1310" y="942"/>
                </a:cxn>
                <a:cxn ang="0">
                  <a:pos x="1454" y="1146"/>
                </a:cxn>
                <a:cxn ang="0">
                  <a:pos x="1536" y="1298"/>
                </a:cxn>
                <a:cxn ang="0">
                  <a:pos x="1614" y="1456"/>
                </a:cxn>
                <a:cxn ang="0">
                  <a:pos x="1682" y="1616"/>
                </a:cxn>
                <a:cxn ang="0">
                  <a:pos x="1733" y="1768"/>
                </a:cxn>
                <a:cxn ang="0">
                  <a:pos x="1745" y="1768"/>
                </a:cxn>
                <a:cxn ang="0">
                  <a:pos x="1691" y="1606"/>
                </a:cxn>
                <a:cxn ang="0">
                  <a:pos x="1623" y="1445"/>
                </a:cxn>
                <a:cxn ang="0">
                  <a:pos x="1547" y="1288"/>
                </a:cxn>
                <a:cxn ang="0">
                  <a:pos x="1463" y="1136"/>
                </a:cxn>
                <a:cxn ang="0">
                  <a:pos x="1320" y="932"/>
                </a:cxn>
                <a:cxn ang="0">
                  <a:pos x="1173" y="755"/>
                </a:cxn>
                <a:cxn ang="0">
                  <a:pos x="1008" y="581"/>
                </a:cxn>
                <a:cxn ang="0">
                  <a:pos x="827" y="431"/>
                </a:cxn>
                <a:cxn ang="0">
                  <a:pos x="642" y="293"/>
                </a:cxn>
                <a:cxn ang="0">
                  <a:pos x="437" y="179"/>
                </a:cxn>
                <a:cxn ang="0">
                  <a:pos x="222" y="7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71" name="Oval 7"/>
            <p:cNvSpPr>
              <a:spLocks noChangeArrowheads="1"/>
            </p:cNvSpPr>
            <p:nvPr/>
          </p:nvSpPr>
          <p:spPr bwMode="ltGray"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272" name="Oval 8"/>
            <p:cNvSpPr>
              <a:spLocks noChangeArrowheads="1"/>
            </p:cNvSpPr>
            <p:nvPr/>
          </p:nvSpPr>
          <p:spPr bwMode="ltGray"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273" name="Oval 9"/>
            <p:cNvSpPr>
              <a:spLocks noChangeArrowheads="1"/>
            </p:cNvSpPr>
            <p:nvPr/>
          </p:nvSpPr>
          <p:spPr bwMode="ltGray"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274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1275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1276" name="Rectangle 1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11277" name="Rectangle 1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11278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0D95EAAC-37C8-4FBC-B809-17D443B06284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65" r:id="rId12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dirty="0" smtClean="0">
                <a:solidFill>
                  <a:schemeClr val="bg2"/>
                </a:solidFill>
              </a:rPr>
              <a:t>   </a:t>
            </a:r>
            <a:endParaRPr lang="ru-RU" sz="4800" b="1" dirty="0">
              <a:solidFill>
                <a:schemeClr val="bg2"/>
              </a:solidFill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838200"/>
            <a:ext cx="8229600" cy="2189163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4800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Тема: </a:t>
            </a:r>
          </a:p>
          <a:p>
            <a:pPr algn="ctr">
              <a:buFont typeface="Wingdings" pitchFamily="2" charset="2"/>
              <a:buNone/>
            </a:pPr>
            <a:r>
              <a:rPr lang="ru-RU" sz="4800" dirty="0" smtClean="0">
                <a:solidFill>
                  <a:schemeClr val="accent1">
                    <a:lumMod val="50000"/>
                  </a:schemeClr>
                </a:solidFill>
              </a:rPr>
              <a:t>Корень - главная значимая часть слова.</a:t>
            </a:r>
            <a:endParaRPr lang="ru-RU" sz="4800" dirty="0">
              <a:solidFill>
                <a:schemeClr val="accent1">
                  <a:lumMod val="50000"/>
                </a:schemeClr>
              </a:solidFill>
            </a:endParaRPr>
          </a:p>
          <a:p>
            <a:pPr algn="ctr">
              <a:buFont typeface="Wingdings" pitchFamily="2" charset="2"/>
              <a:buNone/>
            </a:pPr>
            <a:endParaRPr lang="ru-RU" sz="2400" dirty="0">
              <a:solidFill>
                <a:schemeClr val="hlink"/>
              </a:solidFill>
            </a:endParaRPr>
          </a:p>
          <a:p>
            <a:pPr algn="ctr">
              <a:buFont typeface="Wingdings" pitchFamily="2" charset="2"/>
              <a:buNone/>
            </a:pPr>
            <a:endParaRPr lang="ru-RU" sz="2400" dirty="0">
              <a:solidFill>
                <a:schemeClr val="hlink"/>
              </a:solidFill>
            </a:endParaRPr>
          </a:p>
          <a:p>
            <a:pPr algn="ctr">
              <a:buFont typeface="Wingdings" pitchFamily="2" charset="2"/>
              <a:buNone/>
            </a:pPr>
            <a:endParaRPr lang="ru-RU" sz="2400" dirty="0">
              <a:solidFill>
                <a:schemeClr val="hlink"/>
              </a:solidFill>
            </a:endParaRPr>
          </a:p>
          <a:p>
            <a:pPr algn="ctr">
              <a:buFont typeface="Wingdings" pitchFamily="2" charset="2"/>
              <a:buNone/>
            </a:pPr>
            <a:endParaRPr lang="ru-RU" sz="2400" dirty="0">
              <a:solidFill>
                <a:schemeClr val="hlink"/>
              </a:solidFill>
            </a:endParaRPr>
          </a:p>
          <a:p>
            <a:pPr algn="ctr">
              <a:buFont typeface="Wingdings" pitchFamily="2" charset="2"/>
              <a:buNone/>
            </a:pPr>
            <a:endParaRPr lang="ru-RU" sz="2400" dirty="0">
              <a:solidFill>
                <a:schemeClr val="hlink"/>
              </a:solidFill>
            </a:endParaRPr>
          </a:p>
          <a:p>
            <a:pPr algn="ctr">
              <a:buFont typeface="Wingdings" pitchFamily="2" charset="2"/>
              <a:buNone/>
            </a:pPr>
            <a:endParaRPr lang="ru-RU" sz="2400" dirty="0">
              <a:solidFill>
                <a:schemeClr val="hlink"/>
              </a:solidFill>
              <a:effectLst/>
            </a:endParaRPr>
          </a:p>
          <a:p>
            <a:pPr algn="ctr">
              <a:buFont typeface="Wingdings" pitchFamily="2" charset="2"/>
              <a:buNone/>
            </a:pPr>
            <a:endParaRPr lang="ru-RU" sz="2400" dirty="0">
              <a:solidFill>
                <a:schemeClr val="hlink"/>
              </a:solidFill>
              <a:effectLst/>
            </a:endParaRPr>
          </a:p>
        </p:txBody>
      </p:sp>
      <p:pic>
        <p:nvPicPr>
          <p:cNvPr id="5125" name="Picture 5" descr="007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4953000"/>
            <a:ext cx="784225" cy="725488"/>
          </a:xfrm>
          <a:prstGeom prst="rect">
            <a:avLst/>
          </a:prstGeom>
          <a:noFill/>
        </p:spPr>
      </p:pic>
      <p:pic>
        <p:nvPicPr>
          <p:cNvPr id="1027" name="Рисунок 5" descr="127"/>
          <p:cNvPicPr>
            <a:picLocks noChangeAspect="1" noChangeArrowheads="1"/>
          </p:cNvPicPr>
          <p:nvPr/>
        </p:nvPicPr>
        <p:blipFill>
          <a:blip r:embed="rId3">
            <a:lum contrast="30000"/>
          </a:blip>
          <a:srcRect/>
          <a:stretch>
            <a:fillRect/>
          </a:stretch>
        </p:blipFill>
        <p:spPr bwMode="auto">
          <a:xfrm>
            <a:off x="6629400" y="3505200"/>
            <a:ext cx="2314575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762000"/>
            <a:ext cx="8229600" cy="45307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4800">
                <a:solidFill>
                  <a:schemeClr val="bg2"/>
                </a:solidFill>
                <a:effectLst/>
              </a:rPr>
              <a:t>4. Гнёздышко, совёнок, ветерок, берёзка, козочка, мостик.</a:t>
            </a:r>
          </a:p>
        </p:txBody>
      </p:sp>
      <p:sp>
        <p:nvSpPr>
          <p:cNvPr id="84995" name="Line 3"/>
          <p:cNvSpPr>
            <a:spLocks noChangeShapeType="1"/>
          </p:cNvSpPr>
          <p:nvPr/>
        </p:nvSpPr>
        <p:spPr bwMode="auto">
          <a:xfrm flipV="1">
            <a:off x="2847975" y="762000"/>
            <a:ext cx="581025" cy="290513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4996" name="Line 4"/>
          <p:cNvSpPr>
            <a:spLocks noChangeShapeType="1"/>
          </p:cNvSpPr>
          <p:nvPr/>
        </p:nvSpPr>
        <p:spPr bwMode="auto">
          <a:xfrm>
            <a:off x="3429000" y="762000"/>
            <a:ext cx="620713" cy="296863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4997" name="Line 5"/>
          <p:cNvSpPr>
            <a:spLocks noChangeShapeType="1"/>
          </p:cNvSpPr>
          <p:nvPr/>
        </p:nvSpPr>
        <p:spPr bwMode="auto">
          <a:xfrm flipV="1">
            <a:off x="5703888" y="739775"/>
            <a:ext cx="654050" cy="276225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4998" name="Line 6"/>
          <p:cNvSpPr>
            <a:spLocks noChangeShapeType="1"/>
          </p:cNvSpPr>
          <p:nvPr/>
        </p:nvSpPr>
        <p:spPr bwMode="auto">
          <a:xfrm>
            <a:off x="6342063" y="739775"/>
            <a:ext cx="639762" cy="290513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84999" name="Group 7"/>
          <p:cNvGrpSpPr>
            <a:grpSpLocks/>
          </p:cNvGrpSpPr>
          <p:nvPr/>
        </p:nvGrpSpPr>
        <p:grpSpPr bwMode="auto">
          <a:xfrm>
            <a:off x="2514600" y="1600200"/>
            <a:ext cx="638175" cy="158750"/>
            <a:chOff x="1584" y="1008"/>
            <a:chExt cx="402" cy="100"/>
          </a:xfrm>
        </p:grpSpPr>
        <p:sp>
          <p:nvSpPr>
            <p:cNvPr id="85000" name="Line 8"/>
            <p:cNvSpPr>
              <a:spLocks noChangeShapeType="1"/>
            </p:cNvSpPr>
            <p:nvPr/>
          </p:nvSpPr>
          <p:spPr bwMode="auto">
            <a:xfrm flipV="1">
              <a:off x="1584" y="1015"/>
              <a:ext cx="190" cy="89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5001" name="Line 9"/>
            <p:cNvSpPr>
              <a:spLocks noChangeShapeType="1"/>
            </p:cNvSpPr>
            <p:nvPr/>
          </p:nvSpPr>
          <p:spPr bwMode="auto">
            <a:xfrm flipH="1" flipV="1">
              <a:off x="1776" y="1008"/>
              <a:ext cx="210" cy="10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5002" name="Line 10"/>
          <p:cNvSpPr>
            <a:spLocks noChangeShapeType="1"/>
          </p:cNvSpPr>
          <p:nvPr/>
        </p:nvSpPr>
        <p:spPr bwMode="auto">
          <a:xfrm flipV="1">
            <a:off x="5105400" y="1600200"/>
            <a:ext cx="152400" cy="1524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5003" name="Line 11"/>
          <p:cNvSpPr>
            <a:spLocks noChangeShapeType="1"/>
          </p:cNvSpPr>
          <p:nvPr/>
        </p:nvSpPr>
        <p:spPr bwMode="auto">
          <a:xfrm flipH="1" flipV="1">
            <a:off x="5257800" y="1600200"/>
            <a:ext cx="152400" cy="1524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5004" name="Line 12"/>
          <p:cNvSpPr>
            <a:spLocks noChangeShapeType="1"/>
          </p:cNvSpPr>
          <p:nvPr/>
        </p:nvSpPr>
        <p:spPr bwMode="auto">
          <a:xfrm flipV="1">
            <a:off x="6934200" y="1552575"/>
            <a:ext cx="452438" cy="200025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5005" name="Line 13"/>
          <p:cNvSpPr>
            <a:spLocks noChangeShapeType="1"/>
          </p:cNvSpPr>
          <p:nvPr/>
        </p:nvSpPr>
        <p:spPr bwMode="auto">
          <a:xfrm flipH="1" flipV="1">
            <a:off x="7364413" y="1538288"/>
            <a:ext cx="479425" cy="2286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5006" name="Line 14"/>
          <p:cNvSpPr>
            <a:spLocks noChangeShapeType="1"/>
          </p:cNvSpPr>
          <p:nvPr/>
        </p:nvSpPr>
        <p:spPr bwMode="auto">
          <a:xfrm flipV="1">
            <a:off x="2209800" y="2230438"/>
            <a:ext cx="376238" cy="284162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5007" name="Line 15"/>
          <p:cNvSpPr>
            <a:spLocks noChangeShapeType="1"/>
          </p:cNvSpPr>
          <p:nvPr/>
        </p:nvSpPr>
        <p:spPr bwMode="auto">
          <a:xfrm flipH="1" flipV="1">
            <a:off x="2582863" y="2235200"/>
            <a:ext cx="300037" cy="287338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5008" name="Rectangle 16"/>
          <p:cNvSpPr>
            <a:spLocks noChangeArrowheads="1"/>
          </p:cNvSpPr>
          <p:nvPr/>
        </p:nvSpPr>
        <p:spPr bwMode="auto">
          <a:xfrm>
            <a:off x="1600200" y="4213225"/>
            <a:ext cx="731520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32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Суффикс</a:t>
            </a:r>
            <a:r>
              <a:rPr lang="ru-RU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32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– это часть слова, которая стоит после корня и служит для образования новых слов.</a:t>
            </a:r>
            <a:r>
              <a:rPr lang="ru-RU">
                <a:solidFill>
                  <a:srgbClr val="0000CC"/>
                </a:solidFill>
              </a:rPr>
              <a:t> </a:t>
            </a:r>
          </a:p>
        </p:txBody>
      </p:sp>
      <p:pic>
        <p:nvPicPr>
          <p:cNvPr id="85009" name="Picture 17" descr="007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5791200"/>
            <a:ext cx="784225" cy="725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00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1" name="Picture 5" descr="MCj0319462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3853435">
            <a:off x="1105694" y="951706"/>
            <a:ext cx="2209800" cy="2135188"/>
          </a:xfrm>
          <a:prstGeom prst="rect">
            <a:avLst/>
          </a:prstGeom>
          <a:noFill/>
        </p:spPr>
      </p:pic>
      <p:pic>
        <p:nvPicPr>
          <p:cNvPr id="50182" name="Picture 6" descr="109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066800"/>
            <a:ext cx="3886200" cy="3886200"/>
          </a:xfrm>
          <a:prstGeom prst="rect">
            <a:avLst/>
          </a:prstGeom>
          <a:noFill/>
        </p:spPr>
      </p:pic>
      <p:pic>
        <p:nvPicPr>
          <p:cNvPr id="50183" name="Picture 7" descr="0071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" y="5410200"/>
            <a:ext cx="784225" cy="725488"/>
          </a:xfrm>
          <a:prstGeom prst="rect">
            <a:avLst/>
          </a:prstGeom>
          <a:noFill/>
        </p:spPr>
      </p:pic>
      <p:pic>
        <p:nvPicPr>
          <p:cNvPr id="50184" name="Picture 8" descr="0071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8200" y="5562600"/>
            <a:ext cx="784225" cy="725488"/>
          </a:xfrm>
          <a:prstGeom prst="rect">
            <a:avLst/>
          </a:prstGeom>
          <a:noFill/>
        </p:spPr>
      </p:pic>
      <p:pic>
        <p:nvPicPr>
          <p:cNvPr id="50185" name="Picture 9" descr="0071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53000" y="457200"/>
            <a:ext cx="784225" cy="725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838200"/>
            <a:ext cx="9144000" cy="5292725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ru-RU" sz="6600"/>
              <a:t> </a:t>
            </a:r>
            <a:r>
              <a:rPr lang="ru-RU" sz="6600">
                <a:solidFill>
                  <a:srgbClr val="0000CC"/>
                </a:solidFill>
                <a:effectLst/>
              </a:rPr>
              <a:t>1.Звёзд   ,звёзды,</a:t>
            </a:r>
            <a:endParaRPr lang="ru-RU">
              <a:solidFill>
                <a:srgbClr val="0000CC"/>
              </a:solidFill>
              <a:effectLst/>
            </a:endParaRPr>
          </a:p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endParaRPr lang="ru-RU" sz="3600">
              <a:solidFill>
                <a:srgbClr val="0000CC"/>
              </a:solidFill>
              <a:effectLst/>
            </a:endParaRPr>
          </a:p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ru-RU" sz="6600">
                <a:solidFill>
                  <a:srgbClr val="0000CC"/>
                </a:solidFill>
                <a:effectLst/>
              </a:rPr>
              <a:t> звёздами, о звёздах.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endParaRPr lang="ru-RU">
              <a:solidFill>
                <a:srgbClr val="FFFF00"/>
              </a:solidFill>
            </a:endParaRPr>
          </a:p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endParaRPr lang="ru-RU">
              <a:solidFill>
                <a:srgbClr val="FFFF00"/>
              </a:solidFill>
            </a:endParaRPr>
          </a:p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ru-RU" b="1"/>
              <a:t>    </a:t>
            </a:r>
            <a:r>
              <a:rPr lang="ru-RU" b="1">
                <a:effectLst/>
              </a:rPr>
              <a:t> 			</a:t>
            </a:r>
            <a:r>
              <a:rPr lang="ru-RU" b="1">
                <a:solidFill>
                  <a:srgbClr val="FF3300"/>
                </a:solidFill>
              </a:rPr>
              <a:t>Окончание</a:t>
            </a:r>
            <a:r>
              <a:rPr lang="ru-RU"/>
              <a:t> </a:t>
            </a:r>
            <a:r>
              <a:rPr lang="ru-RU">
                <a:solidFill>
                  <a:srgbClr val="0000CC"/>
                </a:solidFill>
              </a:rPr>
              <a:t>– это изменяемая часть 		слова, которая служит для связи 			слов в предложении.</a:t>
            </a:r>
          </a:p>
        </p:txBody>
      </p:sp>
      <p:sp>
        <p:nvSpPr>
          <p:cNvPr id="79875" name="Rectangle 3"/>
          <p:cNvSpPr>
            <a:spLocks noChangeArrowheads="1"/>
          </p:cNvSpPr>
          <p:nvPr/>
        </p:nvSpPr>
        <p:spPr bwMode="auto">
          <a:xfrm>
            <a:off x="3429000" y="1143000"/>
            <a:ext cx="623888" cy="5334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9876" name="Rectangle 4"/>
          <p:cNvSpPr>
            <a:spLocks noChangeArrowheads="1"/>
          </p:cNvSpPr>
          <p:nvPr/>
        </p:nvSpPr>
        <p:spPr bwMode="auto">
          <a:xfrm>
            <a:off x="6443663" y="1066800"/>
            <a:ext cx="642937" cy="6096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9877" name="Line 5"/>
          <p:cNvSpPr>
            <a:spLocks noChangeShapeType="1"/>
          </p:cNvSpPr>
          <p:nvPr/>
        </p:nvSpPr>
        <p:spPr bwMode="auto">
          <a:xfrm>
            <a:off x="4267200" y="1676400"/>
            <a:ext cx="21336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9878" name="Rectangle 6"/>
          <p:cNvSpPr>
            <a:spLocks noChangeArrowheads="1"/>
          </p:cNvSpPr>
          <p:nvPr/>
        </p:nvSpPr>
        <p:spPr bwMode="auto">
          <a:xfrm>
            <a:off x="2543175" y="2819400"/>
            <a:ext cx="1495425" cy="5334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9879" name="Line 7"/>
          <p:cNvSpPr>
            <a:spLocks noChangeShapeType="1"/>
          </p:cNvSpPr>
          <p:nvPr/>
        </p:nvSpPr>
        <p:spPr bwMode="auto">
          <a:xfrm flipH="1">
            <a:off x="274638" y="3363913"/>
            <a:ext cx="22098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9880" name="Rectangle 8"/>
          <p:cNvSpPr>
            <a:spLocks noChangeArrowheads="1"/>
          </p:cNvSpPr>
          <p:nvPr/>
        </p:nvSpPr>
        <p:spPr bwMode="auto">
          <a:xfrm>
            <a:off x="7372350" y="2819400"/>
            <a:ext cx="857250" cy="533400"/>
          </a:xfrm>
          <a:prstGeom prst="rect">
            <a:avLst/>
          </a:prstGeom>
          <a:noFill/>
          <a:ln w="38100">
            <a:solidFill>
              <a:srgbClr val="FF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9881" name="Line 9"/>
          <p:cNvSpPr>
            <a:spLocks noChangeShapeType="1"/>
          </p:cNvSpPr>
          <p:nvPr/>
        </p:nvSpPr>
        <p:spPr bwMode="auto">
          <a:xfrm flipH="1">
            <a:off x="5100638" y="3352800"/>
            <a:ext cx="22098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9882" name="Line 10"/>
          <p:cNvSpPr>
            <a:spLocks noChangeShapeType="1"/>
          </p:cNvSpPr>
          <p:nvPr/>
        </p:nvSpPr>
        <p:spPr bwMode="auto">
          <a:xfrm flipV="1">
            <a:off x="6400800" y="1524000"/>
            <a:ext cx="9525" cy="157163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9883" name="Line 11"/>
          <p:cNvSpPr>
            <a:spLocks noChangeShapeType="1"/>
          </p:cNvSpPr>
          <p:nvPr/>
        </p:nvSpPr>
        <p:spPr bwMode="auto">
          <a:xfrm flipV="1">
            <a:off x="2474913" y="3181350"/>
            <a:ext cx="9525" cy="157163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9884" name="Line 12"/>
          <p:cNvSpPr>
            <a:spLocks noChangeShapeType="1"/>
          </p:cNvSpPr>
          <p:nvPr/>
        </p:nvSpPr>
        <p:spPr bwMode="auto">
          <a:xfrm flipV="1">
            <a:off x="7315200" y="3200400"/>
            <a:ext cx="9525" cy="157163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79885" name="Picture 13" descr="009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911493">
            <a:off x="838200" y="6172200"/>
            <a:ext cx="328613" cy="322263"/>
          </a:xfrm>
          <a:prstGeom prst="rect">
            <a:avLst/>
          </a:prstGeom>
          <a:noFill/>
        </p:spPr>
      </p:pic>
      <p:pic>
        <p:nvPicPr>
          <p:cNvPr id="79886" name="Picture 14" descr="009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911493">
            <a:off x="304800" y="5486400"/>
            <a:ext cx="328613" cy="322263"/>
          </a:xfrm>
          <a:prstGeom prst="rect">
            <a:avLst/>
          </a:prstGeom>
          <a:noFill/>
        </p:spPr>
      </p:pic>
      <p:grpSp>
        <p:nvGrpSpPr>
          <p:cNvPr id="79887" name="Group 15"/>
          <p:cNvGrpSpPr>
            <a:grpSpLocks/>
          </p:cNvGrpSpPr>
          <p:nvPr/>
        </p:nvGrpSpPr>
        <p:grpSpPr bwMode="auto">
          <a:xfrm>
            <a:off x="1066800" y="1524000"/>
            <a:ext cx="2295525" cy="161925"/>
            <a:chOff x="672" y="957"/>
            <a:chExt cx="1446" cy="102"/>
          </a:xfrm>
        </p:grpSpPr>
        <p:sp>
          <p:nvSpPr>
            <p:cNvPr id="79888" name="Line 16"/>
            <p:cNvSpPr>
              <a:spLocks noChangeShapeType="1"/>
            </p:cNvSpPr>
            <p:nvPr/>
          </p:nvSpPr>
          <p:spPr bwMode="auto">
            <a:xfrm>
              <a:off x="672" y="1056"/>
              <a:ext cx="1440" cy="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9889" name="Line 17"/>
            <p:cNvSpPr>
              <a:spLocks noChangeShapeType="1"/>
            </p:cNvSpPr>
            <p:nvPr/>
          </p:nvSpPr>
          <p:spPr bwMode="auto">
            <a:xfrm flipV="1">
              <a:off x="2112" y="957"/>
              <a:ext cx="6" cy="99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9890" name="Line 18"/>
            <p:cNvSpPr>
              <a:spLocks noChangeShapeType="1"/>
            </p:cNvSpPr>
            <p:nvPr/>
          </p:nvSpPr>
          <p:spPr bwMode="auto">
            <a:xfrm flipV="1">
              <a:off x="672" y="960"/>
              <a:ext cx="6" cy="99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9891" name="Line 19"/>
          <p:cNvSpPr>
            <a:spLocks noChangeShapeType="1"/>
          </p:cNvSpPr>
          <p:nvPr/>
        </p:nvSpPr>
        <p:spPr bwMode="auto">
          <a:xfrm flipV="1">
            <a:off x="4267200" y="1524000"/>
            <a:ext cx="9525" cy="157163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9892" name="Line 20"/>
          <p:cNvSpPr>
            <a:spLocks noChangeShapeType="1"/>
          </p:cNvSpPr>
          <p:nvPr/>
        </p:nvSpPr>
        <p:spPr bwMode="auto">
          <a:xfrm flipV="1">
            <a:off x="304800" y="3200400"/>
            <a:ext cx="9525" cy="157163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9893" name="Line 21"/>
          <p:cNvSpPr>
            <a:spLocks noChangeShapeType="1"/>
          </p:cNvSpPr>
          <p:nvPr/>
        </p:nvSpPr>
        <p:spPr bwMode="auto">
          <a:xfrm flipV="1">
            <a:off x="5121275" y="3197225"/>
            <a:ext cx="4763" cy="13335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9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9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9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9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9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9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9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9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9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9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9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9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9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9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5" grpId="0" animBg="1"/>
      <p:bldP spid="79876" grpId="0" animBg="1"/>
      <p:bldP spid="79877" grpId="0" animBg="1"/>
      <p:bldP spid="79878" grpId="0" animBg="1"/>
      <p:bldP spid="79879" grpId="0" animBg="1"/>
      <p:bldP spid="79880" grpId="0" animBg="1"/>
      <p:bldP spid="79881" grpId="0" animBg="1"/>
      <p:bldP spid="79882" grpId="0" animBg="1"/>
      <p:bldP spid="79883" grpId="0" animBg="1"/>
      <p:bldP spid="79884" grpId="0" animBg="1"/>
      <p:bldP spid="79891" grpId="0" animBg="1"/>
      <p:bldP spid="79892" grpId="0" animBg="1"/>
      <p:bldP spid="7989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762000"/>
            <a:ext cx="8458200" cy="1139825"/>
          </a:xfrm>
        </p:spPr>
        <p:txBody>
          <a:bodyPr/>
          <a:lstStyle/>
          <a:p>
            <a:r>
              <a:rPr lang="ru-RU">
                <a:solidFill>
                  <a:srgbClr val="FF3300"/>
                </a:solidFill>
              </a:rPr>
              <a:t>Самостоятельная работа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47800" y="2362200"/>
            <a:ext cx="7239000" cy="39624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800"/>
              <a:t> </a:t>
            </a:r>
            <a:r>
              <a:rPr lang="ru-RU" sz="3600" b="1">
                <a:solidFill>
                  <a:schemeClr val="bg2"/>
                </a:solidFill>
                <a:effectLst/>
              </a:rPr>
              <a:t>Разберите слова по составу</a:t>
            </a:r>
            <a:r>
              <a:rPr lang="ru-RU" sz="3600">
                <a:solidFill>
                  <a:schemeClr val="bg2"/>
                </a:solidFill>
                <a:effectLst/>
              </a:rPr>
              <a:t>.</a:t>
            </a:r>
          </a:p>
          <a:p>
            <a:pPr>
              <a:buFont typeface="Wingdings" pitchFamily="2" charset="2"/>
              <a:buNone/>
            </a:pPr>
            <a:r>
              <a:rPr lang="en-US" sz="2800"/>
              <a:t> </a:t>
            </a:r>
            <a:endParaRPr lang="ru-RU" sz="2800"/>
          </a:p>
          <a:p>
            <a:pPr>
              <a:buFont typeface="Wingdings" pitchFamily="2" charset="2"/>
              <a:buNone/>
            </a:pPr>
            <a:r>
              <a:rPr lang="ru-RU" sz="2800"/>
              <a:t> </a:t>
            </a:r>
            <a:r>
              <a:rPr lang="en-US" b="1">
                <a:solidFill>
                  <a:srgbClr val="FF3399"/>
                </a:solidFill>
              </a:rPr>
              <a:t>I</a:t>
            </a:r>
            <a:r>
              <a:rPr lang="ru-RU" b="1">
                <a:solidFill>
                  <a:srgbClr val="FF3399"/>
                </a:solidFill>
              </a:rPr>
              <a:t> группа       </a:t>
            </a:r>
            <a:r>
              <a:rPr lang="en-US" b="1">
                <a:solidFill>
                  <a:srgbClr val="FF3399"/>
                </a:solidFill>
              </a:rPr>
              <a:t>II</a:t>
            </a:r>
            <a:r>
              <a:rPr lang="ru-RU" b="1">
                <a:solidFill>
                  <a:srgbClr val="FF3399"/>
                </a:solidFill>
              </a:rPr>
              <a:t> группа      </a:t>
            </a:r>
            <a:r>
              <a:rPr lang="en-US" b="1">
                <a:solidFill>
                  <a:srgbClr val="FF3399"/>
                </a:solidFill>
              </a:rPr>
              <a:t>III</a:t>
            </a:r>
            <a:r>
              <a:rPr lang="ru-RU" b="1">
                <a:solidFill>
                  <a:srgbClr val="FF3399"/>
                </a:solidFill>
              </a:rPr>
              <a:t> группа</a:t>
            </a:r>
            <a:endParaRPr lang="ru-RU" sz="2000" b="1">
              <a:solidFill>
                <a:srgbClr val="FF3399"/>
              </a:solidFill>
            </a:endParaRPr>
          </a:p>
          <a:p>
            <a:pPr>
              <a:buFont typeface="Wingdings" pitchFamily="2" charset="2"/>
              <a:buNone/>
            </a:pPr>
            <a:endParaRPr lang="ru-RU">
              <a:solidFill>
                <a:srgbClr val="FF3399"/>
              </a:solidFill>
            </a:endParaRPr>
          </a:p>
          <a:p>
            <a:pPr>
              <a:buFont typeface="Wingdings" pitchFamily="2" charset="2"/>
              <a:buNone/>
            </a:pPr>
            <a:r>
              <a:rPr lang="ru-RU" sz="2800"/>
              <a:t>  </a:t>
            </a:r>
            <a:r>
              <a:rPr lang="ru-RU" sz="3600" b="1">
                <a:solidFill>
                  <a:srgbClr val="0000FF"/>
                </a:solidFill>
                <a:effectLst/>
              </a:rPr>
              <a:t>садик     садовый   посадить</a:t>
            </a:r>
          </a:p>
        </p:txBody>
      </p:sp>
      <p:pic>
        <p:nvPicPr>
          <p:cNvPr id="86020" name="Picture 4" descr="007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5410200"/>
            <a:ext cx="784225" cy="725488"/>
          </a:xfrm>
          <a:prstGeom prst="rect">
            <a:avLst/>
          </a:prstGeom>
          <a:noFill/>
        </p:spPr>
      </p:pic>
      <p:pic>
        <p:nvPicPr>
          <p:cNvPr id="86021" name="Picture 5" descr="007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1143000"/>
            <a:ext cx="784225" cy="725488"/>
          </a:xfrm>
          <a:prstGeom prst="rect">
            <a:avLst/>
          </a:prstGeom>
          <a:noFill/>
        </p:spPr>
      </p:pic>
      <p:grpSp>
        <p:nvGrpSpPr>
          <p:cNvPr id="86022" name="Group 6"/>
          <p:cNvGrpSpPr>
            <a:grpSpLocks/>
          </p:cNvGrpSpPr>
          <p:nvPr/>
        </p:nvGrpSpPr>
        <p:grpSpPr bwMode="auto">
          <a:xfrm>
            <a:off x="1676400" y="4648200"/>
            <a:ext cx="1676400" cy="685800"/>
            <a:chOff x="1056" y="2832"/>
            <a:chExt cx="1056" cy="432"/>
          </a:xfrm>
        </p:grpSpPr>
        <p:grpSp>
          <p:nvGrpSpPr>
            <p:cNvPr id="86023" name="Group 7"/>
            <p:cNvGrpSpPr>
              <a:grpSpLocks/>
            </p:cNvGrpSpPr>
            <p:nvPr/>
          </p:nvGrpSpPr>
          <p:grpSpPr bwMode="auto">
            <a:xfrm>
              <a:off x="1584" y="2880"/>
              <a:ext cx="336" cy="100"/>
              <a:chOff x="1584" y="1008"/>
              <a:chExt cx="402" cy="100"/>
            </a:xfrm>
          </p:grpSpPr>
          <p:sp>
            <p:nvSpPr>
              <p:cNvPr id="86024" name="Line 8"/>
              <p:cNvSpPr>
                <a:spLocks noChangeShapeType="1"/>
              </p:cNvSpPr>
              <p:nvPr/>
            </p:nvSpPr>
            <p:spPr bwMode="auto">
              <a:xfrm flipV="1">
                <a:off x="1584" y="1015"/>
                <a:ext cx="190" cy="89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6025" name="Line 9"/>
              <p:cNvSpPr>
                <a:spLocks noChangeShapeType="1"/>
              </p:cNvSpPr>
              <p:nvPr/>
            </p:nvSpPr>
            <p:spPr bwMode="auto">
              <a:xfrm flipH="1" flipV="1">
                <a:off x="1776" y="1008"/>
                <a:ext cx="210" cy="100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86026" name="Arc 10"/>
            <p:cNvSpPr>
              <a:spLocks/>
            </p:cNvSpPr>
            <p:nvPr/>
          </p:nvSpPr>
          <p:spPr bwMode="auto">
            <a:xfrm rot="-1170415">
              <a:off x="1104" y="2832"/>
              <a:ext cx="500" cy="361"/>
            </a:xfrm>
            <a:custGeom>
              <a:avLst/>
              <a:gdLst>
                <a:gd name="G0" fmla="+- 12974 0 0"/>
                <a:gd name="G1" fmla="+- 21600 0 0"/>
                <a:gd name="G2" fmla="+- 21600 0 0"/>
                <a:gd name="T0" fmla="*/ 0 w 33250"/>
                <a:gd name="T1" fmla="*/ 4330 h 21600"/>
                <a:gd name="T2" fmla="*/ 33250 w 33250"/>
                <a:gd name="T3" fmla="*/ 14153 h 21600"/>
                <a:gd name="T4" fmla="*/ 12974 w 3325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250" h="21600" fill="none" extrusionOk="0">
                  <a:moveTo>
                    <a:pt x="0" y="4330"/>
                  </a:moveTo>
                  <a:cubicBezTo>
                    <a:pt x="3741" y="1519"/>
                    <a:pt x="8294" y="-1"/>
                    <a:pt x="12974" y="0"/>
                  </a:cubicBezTo>
                  <a:cubicBezTo>
                    <a:pt x="22031" y="0"/>
                    <a:pt x="30127" y="5650"/>
                    <a:pt x="33249" y="14153"/>
                  </a:cubicBezTo>
                </a:path>
                <a:path w="33250" h="21600" stroke="0" extrusionOk="0">
                  <a:moveTo>
                    <a:pt x="0" y="4330"/>
                  </a:moveTo>
                  <a:cubicBezTo>
                    <a:pt x="3741" y="1519"/>
                    <a:pt x="8294" y="-1"/>
                    <a:pt x="12974" y="0"/>
                  </a:cubicBezTo>
                  <a:cubicBezTo>
                    <a:pt x="22031" y="0"/>
                    <a:pt x="30127" y="5650"/>
                    <a:pt x="33249" y="14153"/>
                  </a:cubicBezTo>
                  <a:lnTo>
                    <a:pt x="12974" y="21600"/>
                  </a:lnTo>
                  <a:close/>
                </a:path>
              </a:pathLst>
            </a:custGeom>
            <a:noFill/>
            <a:ln w="38100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6027" name="Rectangle 11"/>
            <p:cNvSpPr>
              <a:spLocks noChangeArrowheads="1"/>
            </p:cNvSpPr>
            <p:nvPr/>
          </p:nvSpPr>
          <p:spPr bwMode="auto">
            <a:xfrm>
              <a:off x="1920" y="2976"/>
              <a:ext cx="192" cy="240"/>
            </a:xfrm>
            <a:prstGeom prst="rect">
              <a:avLst/>
            </a:prstGeom>
            <a:noFill/>
            <a:ln w="38100">
              <a:solidFill>
                <a:srgbClr val="FF33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grpSp>
          <p:nvGrpSpPr>
            <p:cNvPr id="86028" name="Group 12"/>
            <p:cNvGrpSpPr>
              <a:grpSpLocks/>
            </p:cNvGrpSpPr>
            <p:nvPr/>
          </p:nvGrpSpPr>
          <p:grpSpPr bwMode="auto">
            <a:xfrm>
              <a:off x="1056" y="3120"/>
              <a:ext cx="864" cy="144"/>
              <a:chOff x="672" y="957"/>
              <a:chExt cx="1446" cy="102"/>
            </a:xfrm>
          </p:grpSpPr>
          <p:sp>
            <p:nvSpPr>
              <p:cNvPr id="86029" name="Line 13"/>
              <p:cNvSpPr>
                <a:spLocks noChangeShapeType="1"/>
              </p:cNvSpPr>
              <p:nvPr/>
            </p:nvSpPr>
            <p:spPr bwMode="auto">
              <a:xfrm>
                <a:off x="672" y="1056"/>
                <a:ext cx="1440" cy="0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6030" name="Line 14"/>
              <p:cNvSpPr>
                <a:spLocks noChangeShapeType="1"/>
              </p:cNvSpPr>
              <p:nvPr/>
            </p:nvSpPr>
            <p:spPr bwMode="auto">
              <a:xfrm flipV="1">
                <a:off x="2112" y="957"/>
                <a:ext cx="6" cy="99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6031" name="Line 15"/>
              <p:cNvSpPr>
                <a:spLocks noChangeShapeType="1"/>
              </p:cNvSpPr>
              <p:nvPr/>
            </p:nvSpPr>
            <p:spPr bwMode="auto">
              <a:xfrm flipV="1">
                <a:off x="672" y="960"/>
                <a:ext cx="6" cy="99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86032" name="Group 16"/>
          <p:cNvGrpSpPr>
            <a:grpSpLocks/>
          </p:cNvGrpSpPr>
          <p:nvPr/>
        </p:nvGrpSpPr>
        <p:grpSpPr bwMode="auto">
          <a:xfrm>
            <a:off x="3657600" y="4648200"/>
            <a:ext cx="2057400" cy="619125"/>
            <a:chOff x="2304" y="2832"/>
            <a:chExt cx="1296" cy="390"/>
          </a:xfrm>
        </p:grpSpPr>
        <p:grpSp>
          <p:nvGrpSpPr>
            <p:cNvPr id="86033" name="Group 17"/>
            <p:cNvGrpSpPr>
              <a:grpSpLocks/>
            </p:cNvGrpSpPr>
            <p:nvPr/>
          </p:nvGrpSpPr>
          <p:grpSpPr bwMode="auto">
            <a:xfrm>
              <a:off x="2832" y="2928"/>
              <a:ext cx="336" cy="100"/>
              <a:chOff x="1584" y="1008"/>
              <a:chExt cx="402" cy="100"/>
            </a:xfrm>
          </p:grpSpPr>
          <p:sp>
            <p:nvSpPr>
              <p:cNvPr id="86034" name="Line 18"/>
              <p:cNvSpPr>
                <a:spLocks noChangeShapeType="1"/>
              </p:cNvSpPr>
              <p:nvPr/>
            </p:nvSpPr>
            <p:spPr bwMode="auto">
              <a:xfrm flipV="1">
                <a:off x="1584" y="1015"/>
                <a:ext cx="190" cy="89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6035" name="Line 19"/>
              <p:cNvSpPr>
                <a:spLocks noChangeShapeType="1"/>
              </p:cNvSpPr>
              <p:nvPr/>
            </p:nvSpPr>
            <p:spPr bwMode="auto">
              <a:xfrm flipH="1" flipV="1">
                <a:off x="1776" y="1008"/>
                <a:ext cx="210" cy="100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86036" name="Arc 20"/>
            <p:cNvSpPr>
              <a:spLocks/>
            </p:cNvSpPr>
            <p:nvPr/>
          </p:nvSpPr>
          <p:spPr bwMode="auto">
            <a:xfrm rot="-1170415">
              <a:off x="2304" y="2832"/>
              <a:ext cx="500" cy="361"/>
            </a:xfrm>
            <a:custGeom>
              <a:avLst/>
              <a:gdLst>
                <a:gd name="G0" fmla="+- 12974 0 0"/>
                <a:gd name="G1" fmla="+- 21600 0 0"/>
                <a:gd name="G2" fmla="+- 21600 0 0"/>
                <a:gd name="T0" fmla="*/ 0 w 33250"/>
                <a:gd name="T1" fmla="*/ 4330 h 21600"/>
                <a:gd name="T2" fmla="*/ 33250 w 33250"/>
                <a:gd name="T3" fmla="*/ 14153 h 21600"/>
                <a:gd name="T4" fmla="*/ 12974 w 3325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250" h="21600" fill="none" extrusionOk="0">
                  <a:moveTo>
                    <a:pt x="0" y="4330"/>
                  </a:moveTo>
                  <a:cubicBezTo>
                    <a:pt x="3741" y="1519"/>
                    <a:pt x="8294" y="-1"/>
                    <a:pt x="12974" y="0"/>
                  </a:cubicBezTo>
                  <a:cubicBezTo>
                    <a:pt x="22031" y="0"/>
                    <a:pt x="30127" y="5650"/>
                    <a:pt x="33249" y="14153"/>
                  </a:cubicBezTo>
                </a:path>
                <a:path w="33250" h="21600" stroke="0" extrusionOk="0">
                  <a:moveTo>
                    <a:pt x="0" y="4330"/>
                  </a:moveTo>
                  <a:cubicBezTo>
                    <a:pt x="3741" y="1519"/>
                    <a:pt x="8294" y="-1"/>
                    <a:pt x="12974" y="0"/>
                  </a:cubicBezTo>
                  <a:cubicBezTo>
                    <a:pt x="22031" y="0"/>
                    <a:pt x="30127" y="5650"/>
                    <a:pt x="33249" y="14153"/>
                  </a:cubicBezTo>
                  <a:lnTo>
                    <a:pt x="12974" y="21600"/>
                  </a:lnTo>
                  <a:close/>
                </a:path>
              </a:pathLst>
            </a:custGeom>
            <a:noFill/>
            <a:ln w="38100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6037" name="Rectangle 21"/>
            <p:cNvSpPr>
              <a:spLocks noChangeArrowheads="1"/>
            </p:cNvSpPr>
            <p:nvPr/>
          </p:nvSpPr>
          <p:spPr bwMode="auto">
            <a:xfrm>
              <a:off x="3168" y="2880"/>
              <a:ext cx="432" cy="336"/>
            </a:xfrm>
            <a:prstGeom prst="rect">
              <a:avLst/>
            </a:prstGeom>
            <a:noFill/>
            <a:ln w="38100">
              <a:solidFill>
                <a:srgbClr val="FF33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grpSp>
          <p:nvGrpSpPr>
            <p:cNvPr id="86038" name="Group 22"/>
            <p:cNvGrpSpPr>
              <a:grpSpLocks/>
            </p:cNvGrpSpPr>
            <p:nvPr/>
          </p:nvGrpSpPr>
          <p:grpSpPr bwMode="auto">
            <a:xfrm>
              <a:off x="2304" y="3168"/>
              <a:ext cx="816" cy="54"/>
              <a:chOff x="672" y="957"/>
              <a:chExt cx="1446" cy="102"/>
            </a:xfrm>
          </p:grpSpPr>
          <p:sp>
            <p:nvSpPr>
              <p:cNvPr id="86039" name="Line 23"/>
              <p:cNvSpPr>
                <a:spLocks noChangeShapeType="1"/>
              </p:cNvSpPr>
              <p:nvPr/>
            </p:nvSpPr>
            <p:spPr bwMode="auto">
              <a:xfrm>
                <a:off x="672" y="1056"/>
                <a:ext cx="1440" cy="0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6040" name="Line 24"/>
              <p:cNvSpPr>
                <a:spLocks noChangeShapeType="1"/>
              </p:cNvSpPr>
              <p:nvPr/>
            </p:nvSpPr>
            <p:spPr bwMode="auto">
              <a:xfrm flipV="1">
                <a:off x="2112" y="957"/>
                <a:ext cx="6" cy="99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6041" name="Line 25"/>
              <p:cNvSpPr>
                <a:spLocks noChangeShapeType="1"/>
              </p:cNvSpPr>
              <p:nvPr/>
            </p:nvSpPr>
            <p:spPr bwMode="auto">
              <a:xfrm flipV="1">
                <a:off x="672" y="960"/>
                <a:ext cx="6" cy="99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86057" name="Rectangle 41"/>
          <p:cNvSpPr>
            <a:spLocks noChangeArrowheads="1"/>
          </p:cNvSpPr>
          <p:nvPr/>
        </p:nvSpPr>
        <p:spPr bwMode="auto">
          <a:xfrm>
            <a:off x="1600200" y="4572000"/>
            <a:ext cx="1905000" cy="990600"/>
          </a:xfrm>
          <a:prstGeom prst="rect">
            <a:avLst/>
          </a:prstGeom>
          <a:solidFill>
            <a:schemeClr val="tx1">
              <a:alpha val="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6058" name="Rectangle 42"/>
          <p:cNvSpPr>
            <a:spLocks noChangeArrowheads="1"/>
          </p:cNvSpPr>
          <p:nvPr/>
        </p:nvSpPr>
        <p:spPr bwMode="auto">
          <a:xfrm>
            <a:off x="3505200" y="4572000"/>
            <a:ext cx="2438400" cy="914400"/>
          </a:xfrm>
          <a:prstGeom prst="rect">
            <a:avLst/>
          </a:prstGeom>
          <a:solidFill>
            <a:schemeClr val="tx1">
              <a:alpha val="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86104" name="Group 88"/>
          <p:cNvGrpSpPr>
            <a:grpSpLocks/>
          </p:cNvGrpSpPr>
          <p:nvPr/>
        </p:nvGrpSpPr>
        <p:grpSpPr bwMode="auto">
          <a:xfrm>
            <a:off x="6019800" y="4724400"/>
            <a:ext cx="2286000" cy="573088"/>
            <a:chOff x="3792" y="2976"/>
            <a:chExt cx="1440" cy="361"/>
          </a:xfrm>
        </p:grpSpPr>
        <p:grpSp>
          <p:nvGrpSpPr>
            <p:cNvPr id="86105" name="Group 89"/>
            <p:cNvGrpSpPr>
              <a:grpSpLocks/>
            </p:cNvGrpSpPr>
            <p:nvPr/>
          </p:nvGrpSpPr>
          <p:grpSpPr bwMode="auto">
            <a:xfrm>
              <a:off x="3792" y="3024"/>
              <a:ext cx="384" cy="144"/>
              <a:chOff x="336" y="816"/>
              <a:chExt cx="480" cy="144"/>
            </a:xfrm>
          </p:grpSpPr>
          <p:sp>
            <p:nvSpPr>
              <p:cNvPr id="86106" name="Line 90"/>
              <p:cNvSpPr>
                <a:spLocks noChangeShapeType="1"/>
              </p:cNvSpPr>
              <p:nvPr/>
            </p:nvSpPr>
            <p:spPr bwMode="auto">
              <a:xfrm>
                <a:off x="336" y="816"/>
                <a:ext cx="480" cy="0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6107" name="Line 91"/>
              <p:cNvSpPr>
                <a:spLocks noChangeShapeType="1"/>
              </p:cNvSpPr>
              <p:nvPr/>
            </p:nvSpPr>
            <p:spPr bwMode="auto">
              <a:xfrm>
                <a:off x="816" y="816"/>
                <a:ext cx="0" cy="144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86108" name="Arc 92"/>
            <p:cNvSpPr>
              <a:spLocks/>
            </p:cNvSpPr>
            <p:nvPr/>
          </p:nvSpPr>
          <p:spPr bwMode="auto">
            <a:xfrm rot="-1170415">
              <a:off x="4224" y="2976"/>
              <a:ext cx="500" cy="361"/>
            </a:xfrm>
            <a:custGeom>
              <a:avLst/>
              <a:gdLst>
                <a:gd name="G0" fmla="+- 12974 0 0"/>
                <a:gd name="G1" fmla="+- 21600 0 0"/>
                <a:gd name="G2" fmla="+- 21600 0 0"/>
                <a:gd name="T0" fmla="*/ 0 w 33250"/>
                <a:gd name="T1" fmla="*/ 4330 h 21600"/>
                <a:gd name="T2" fmla="*/ 33250 w 33250"/>
                <a:gd name="T3" fmla="*/ 14153 h 21600"/>
                <a:gd name="T4" fmla="*/ 12974 w 3325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250" h="21600" fill="none" extrusionOk="0">
                  <a:moveTo>
                    <a:pt x="0" y="4330"/>
                  </a:moveTo>
                  <a:cubicBezTo>
                    <a:pt x="3741" y="1519"/>
                    <a:pt x="8294" y="-1"/>
                    <a:pt x="12974" y="0"/>
                  </a:cubicBezTo>
                  <a:cubicBezTo>
                    <a:pt x="22031" y="0"/>
                    <a:pt x="30127" y="5650"/>
                    <a:pt x="33249" y="14153"/>
                  </a:cubicBezTo>
                </a:path>
                <a:path w="33250" h="21600" stroke="0" extrusionOk="0">
                  <a:moveTo>
                    <a:pt x="0" y="4330"/>
                  </a:moveTo>
                  <a:cubicBezTo>
                    <a:pt x="3741" y="1519"/>
                    <a:pt x="8294" y="-1"/>
                    <a:pt x="12974" y="0"/>
                  </a:cubicBezTo>
                  <a:cubicBezTo>
                    <a:pt x="22031" y="0"/>
                    <a:pt x="30127" y="5650"/>
                    <a:pt x="33249" y="14153"/>
                  </a:cubicBezTo>
                  <a:lnTo>
                    <a:pt x="12974" y="21600"/>
                  </a:lnTo>
                  <a:close/>
                </a:path>
              </a:pathLst>
            </a:custGeom>
            <a:noFill/>
            <a:ln w="38100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86109" name="Group 93"/>
            <p:cNvGrpSpPr>
              <a:grpSpLocks/>
            </p:cNvGrpSpPr>
            <p:nvPr/>
          </p:nvGrpSpPr>
          <p:grpSpPr bwMode="auto">
            <a:xfrm>
              <a:off x="4704" y="2976"/>
              <a:ext cx="144" cy="100"/>
              <a:chOff x="1584" y="1008"/>
              <a:chExt cx="402" cy="100"/>
            </a:xfrm>
          </p:grpSpPr>
          <p:sp>
            <p:nvSpPr>
              <p:cNvPr id="86110" name="Line 94"/>
              <p:cNvSpPr>
                <a:spLocks noChangeShapeType="1"/>
              </p:cNvSpPr>
              <p:nvPr/>
            </p:nvSpPr>
            <p:spPr bwMode="auto">
              <a:xfrm flipV="1">
                <a:off x="1584" y="1015"/>
                <a:ext cx="190" cy="89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6111" name="Line 95"/>
              <p:cNvSpPr>
                <a:spLocks noChangeShapeType="1"/>
              </p:cNvSpPr>
              <p:nvPr/>
            </p:nvSpPr>
            <p:spPr bwMode="auto">
              <a:xfrm flipH="1" flipV="1">
                <a:off x="1776" y="1008"/>
                <a:ext cx="210" cy="100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6112" name="Group 96"/>
            <p:cNvGrpSpPr>
              <a:grpSpLocks/>
            </p:cNvGrpSpPr>
            <p:nvPr/>
          </p:nvGrpSpPr>
          <p:grpSpPr bwMode="auto">
            <a:xfrm>
              <a:off x="4848" y="2976"/>
              <a:ext cx="384" cy="100"/>
              <a:chOff x="1584" y="1008"/>
              <a:chExt cx="402" cy="100"/>
            </a:xfrm>
          </p:grpSpPr>
          <p:sp>
            <p:nvSpPr>
              <p:cNvPr id="86113" name="Line 97"/>
              <p:cNvSpPr>
                <a:spLocks noChangeShapeType="1"/>
              </p:cNvSpPr>
              <p:nvPr/>
            </p:nvSpPr>
            <p:spPr bwMode="auto">
              <a:xfrm flipV="1">
                <a:off x="1584" y="1015"/>
                <a:ext cx="190" cy="89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6114" name="Line 98"/>
              <p:cNvSpPr>
                <a:spLocks noChangeShapeType="1"/>
              </p:cNvSpPr>
              <p:nvPr/>
            </p:nvSpPr>
            <p:spPr bwMode="auto">
              <a:xfrm flipH="1" flipV="1">
                <a:off x="1776" y="1008"/>
                <a:ext cx="210" cy="100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86115" name="Line 99"/>
            <p:cNvSpPr>
              <a:spLocks noChangeShapeType="1"/>
            </p:cNvSpPr>
            <p:nvPr/>
          </p:nvSpPr>
          <p:spPr bwMode="auto">
            <a:xfrm flipV="1">
              <a:off x="5184" y="3264"/>
              <a:ext cx="4" cy="52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6116" name="Line 100"/>
            <p:cNvSpPr>
              <a:spLocks noChangeShapeType="1"/>
            </p:cNvSpPr>
            <p:nvPr/>
          </p:nvSpPr>
          <p:spPr bwMode="auto">
            <a:xfrm>
              <a:off x="3792" y="3312"/>
              <a:ext cx="1392" cy="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6117" name="Line 101"/>
            <p:cNvSpPr>
              <a:spLocks noChangeShapeType="1"/>
            </p:cNvSpPr>
            <p:nvPr/>
          </p:nvSpPr>
          <p:spPr bwMode="auto">
            <a:xfrm flipV="1">
              <a:off x="3792" y="3264"/>
              <a:ext cx="4" cy="52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6133" name="Rectangle 117"/>
          <p:cNvSpPr>
            <a:spLocks noChangeArrowheads="1"/>
          </p:cNvSpPr>
          <p:nvPr/>
        </p:nvSpPr>
        <p:spPr bwMode="auto">
          <a:xfrm>
            <a:off x="5943600" y="4572000"/>
            <a:ext cx="2438400" cy="914400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2050" name="Рисунок 10" descr="13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533400"/>
            <a:ext cx="13716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6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86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057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860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86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058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86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86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133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24" descr="14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533400"/>
            <a:ext cx="5029200" cy="5685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74" name="Picture 42" descr="MCj0319462000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206756">
            <a:off x="2471738" y="166688"/>
            <a:ext cx="1295400" cy="1252537"/>
          </a:xfrm>
          <a:prstGeom prst="rect">
            <a:avLst/>
          </a:prstGeom>
          <a:noFill/>
        </p:spPr>
      </p:pic>
      <p:grpSp>
        <p:nvGrpSpPr>
          <p:cNvPr id="69682" name="Group 50"/>
          <p:cNvGrpSpPr>
            <a:grpSpLocks/>
          </p:cNvGrpSpPr>
          <p:nvPr/>
        </p:nvGrpSpPr>
        <p:grpSpPr bwMode="auto">
          <a:xfrm>
            <a:off x="4495800" y="457200"/>
            <a:ext cx="3200400" cy="1295400"/>
            <a:chOff x="2659" y="290"/>
            <a:chExt cx="2016" cy="816"/>
          </a:xfrm>
        </p:grpSpPr>
        <p:sp>
          <p:nvSpPr>
            <p:cNvPr id="69637" name="AutoShape 5"/>
            <p:cNvSpPr>
              <a:spLocks noChangeArrowheads="1"/>
            </p:cNvSpPr>
            <p:nvPr/>
          </p:nvSpPr>
          <p:spPr bwMode="auto">
            <a:xfrm rot="708788">
              <a:off x="2659" y="290"/>
              <a:ext cx="2016" cy="816"/>
            </a:xfrm>
            <a:prstGeom prst="cloudCallout">
              <a:avLst>
                <a:gd name="adj1" fmla="val -2569"/>
                <a:gd name="adj2" fmla="val 69144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ru-RU"/>
            </a:p>
          </p:txBody>
        </p:sp>
        <p:grpSp>
          <p:nvGrpSpPr>
            <p:cNvPr id="69681" name="Group 49"/>
            <p:cNvGrpSpPr>
              <a:grpSpLocks/>
            </p:cNvGrpSpPr>
            <p:nvPr/>
          </p:nvGrpSpPr>
          <p:grpSpPr bwMode="auto">
            <a:xfrm>
              <a:off x="3408" y="624"/>
              <a:ext cx="576" cy="144"/>
              <a:chOff x="3408" y="624"/>
              <a:chExt cx="576" cy="144"/>
            </a:xfrm>
          </p:grpSpPr>
          <p:sp>
            <p:nvSpPr>
              <p:cNvPr id="69679" name="Line 47"/>
              <p:cNvSpPr>
                <a:spLocks noChangeShapeType="1"/>
              </p:cNvSpPr>
              <p:nvPr/>
            </p:nvSpPr>
            <p:spPr bwMode="auto">
              <a:xfrm>
                <a:off x="3408" y="624"/>
                <a:ext cx="576" cy="0"/>
              </a:xfrm>
              <a:prstGeom prst="line">
                <a:avLst/>
              </a:prstGeom>
              <a:noFill/>
              <a:ln w="57150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9680" name="Line 48"/>
              <p:cNvSpPr>
                <a:spLocks noChangeShapeType="1"/>
              </p:cNvSpPr>
              <p:nvPr/>
            </p:nvSpPr>
            <p:spPr bwMode="auto">
              <a:xfrm>
                <a:off x="3984" y="624"/>
                <a:ext cx="0" cy="144"/>
              </a:xfrm>
              <a:prstGeom prst="line">
                <a:avLst/>
              </a:prstGeom>
              <a:noFill/>
              <a:ln w="57150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69684" name="Group 52"/>
          <p:cNvGrpSpPr>
            <a:grpSpLocks/>
          </p:cNvGrpSpPr>
          <p:nvPr/>
        </p:nvGrpSpPr>
        <p:grpSpPr bwMode="auto">
          <a:xfrm>
            <a:off x="6324600" y="2667000"/>
            <a:ext cx="2438400" cy="1676400"/>
            <a:chOff x="3840" y="1584"/>
            <a:chExt cx="1536" cy="1056"/>
          </a:xfrm>
        </p:grpSpPr>
        <p:sp>
          <p:nvSpPr>
            <p:cNvPr id="69675" name="AutoShape 43"/>
            <p:cNvSpPr>
              <a:spLocks noChangeArrowheads="1"/>
            </p:cNvSpPr>
            <p:nvPr/>
          </p:nvSpPr>
          <p:spPr bwMode="auto">
            <a:xfrm rot="1526961">
              <a:off x="3840" y="1584"/>
              <a:ext cx="1536" cy="1056"/>
            </a:xfrm>
            <a:prstGeom prst="cloudCallout">
              <a:avLst>
                <a:gd name="adj1" fmla="val -43750"/>
                <a:gd name="adj2" fmla="val 61838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ru-RU"/>
            </a:p>
          </p:txBody>
        </p:sp>
        <p:sp>
          <p:nvSpPr>
            <p:cNvPr id="69683" name="Arc 51"/>
            <p:cNvSpPr>
              <a:spLocks/>
            </p:cNvSpPr>
            <p:nvPr/>
          </p:nvSpPr>
          <p:spPr bwMode="auto">
            <a:xfrm rot="-2440497">
              <a:off x="4416" y="1872"/>
              <a:ext cx="384" cy="336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5715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9688" name="Group 56"/>
          <p:cNvGrpSpPr>
            <a:grpSpLocks/>
          </p:cNvGrpSpPr>
          <p:nvPr/>
        </p:nvGrpSpPr>
        <p:grpSpPr bwMode="auto">
          <a:xfrm>
            <a:off x="4495800" y="4648200"/>
            <a:ext cx="2438400" cy="1524000"/>
            <a:chOff x="2832" y="2928"/>
            <a:chExt cx="1536" cy="960"/>
          </a:xfrm>
        </p:grpSpPr>
        <p:sp>
          <p:nvSpPr>
            <p:cNvPr id="69676" name="AutoShape 44"/>
            <p:cNvSpPr>
              <a:spLocks noChangeArrowheads="1"/>
            </p:cNvSpPr>
            <p:nvPr/>
          </p:nvSpPr>
          <p:spPr bwMode="auto">
            <a:xfrm rot="2130597">
              <a:off x="2832" y="2928"/>
              <a:ext cx="1536" cy="960"/>
            </a:xfrm>
            <a:prstGeom prst="cloudCallout">
              <a:avLst>
                <a:gd name="adj1" fmla="val -63412"/>
                <a:gd name="adj2" fmla="val 3666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ru-RU"/>
            </a:p>
          </p:txBody>
        </p:sp>
        <p:sp>
          <p:nvSpPr>
            <p:cNvPr id="69686" name="Line 54"/>
            <p:cNvSpPr>
              <a:spLocks noChangeShapeType="1"/>
            </p:cNvSpPr>
            <p:nvPr/>
          </p:nvSpPr>
          <p:spPr bwMode="auto">
            <a:xfrm flipV="1">
              <a:off x="3408" y="3216"/>
              <a:ext cx="192" cy="192"/>
            </a:xfrm>
            <a:prstGeom prst="line">
              <a:avLst/>
            </a:prstGeom>
            <a:noFill/>
            <a:ln w="5715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9687" name="Line 55"/>
            <p:cNvSpPr>
              <a:spLocks noChangeShapeType="1"/>
            </p:cNvSpPr>
            <p:nvPr/>
          </p:nvSpPr>
          <p:spPr bwMode="auto">
            <a:xfrm flipH="1" flipV="1">
              <a:off x="3600" y="3216"/>
              <a:ext cx="192" cy="192"/>
            </a:xfrm>
            <a:prstGeom prst="line">
              <a:avLst/>
            </a:prstGeom>
            <a:noFill/>
            <a:ln w="5715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9690" name="Group 58"/>
          <p:cNvGrpSpPr>
            <a:grpSpLocks/>
          </p:cNvGrpSpPr>
          <p:nvPr/>
        </p:nvGrpSpPr>
        <p:grpSpPr bwMode="auto">
          <a:xfrm>
            <a:off x="838200" y="3657600"/>
            <a:ext cx="2590800" cy="1219200"/>
            <a:chOff x="528" y="2304"/>
            <a:chExt cx="1632" cy="768"/>
          </a:xfrm>
        </p:grpSpPr>
        <p:sp>
          <p:nvSpPr>
            <p:cNvPr id="69677" name="AutoShape 45"/>
            <p:cNvSpPr>
              <a:spLocks noChangeArrowheads="1"/>
            </p:cNvSpPr>
            <p:nvPr/>
          </p:nvSpPr>
          <p:spPr bwMode="auto">
            <a:xfrm>
              <a:off x="528" y="2304"/>
              <a:ext cx="1632" cy="768"/>
            </a:xfrm>
            <a:prstGeom prst="cloudCallout">
              <a:avLst>
                <a:gd name="adj1" fmla="val 30394"/>
                <a:gd name="adj2" fmla="val 82032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ru-RU"/>
            </a:p>
          </p:txBody>
        </p:sp>
        <p:sp>
          <p:nvSpPr>
            <p:cNvPr id="69689" name="Rectangle 57"/>
            <p:cNvSpPr>
              <a:spLocks noChangeArrowheads="1"/>
            </p:cNvSpPr>
            <p:nvPr/>
          </p:nvSpPr>
          <p:spPr bwMode="auto">
            <a:xfrm>
              <a:off x="1152" y="2592"/>
              <a:ext cx="480" cy="192"/>
            </a:xfrm>
            <a:prstGeom prst="rect">
              <a:avLst/>
            </a:prstGeom>
            <a:solidFill>
              <a:schemeClr val="accent1"/>
            </a:solidFill>
            <a:ln w="57150">
              <a:solidFill>
                <a:srgbClr val="FFF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9703" name="Group 71"/>
          <p:cNvGrpSpPr>
            <a:grpSpLocks/>
          </p:cNvGrpSpPr>
          <p:nvPr/>
        </p:nvGrpSpPr>
        <p:grpSpPr bwMode="auto">
          <a:xfrm>
            <a:off x="762000" y="1295400"/>
            <a:ext cx="2438400" cy="1219200"/>
            <a:chOff x="336" y="720"/>
            <a:chExt cx="1536" cy="768"/>
          </a:xfrm>
        </p:grpSpPr>
        <p:sp>
          <p:nvSpPr>
            <p:cNvPr id="69695" name="AutoShape 63"/>
            <p:cNvSpPr>
              <a:spLocks noChangeArrowheads="1"/>
            </p:cNvSpPr>
            <p:nvPr/>
          </p:nvSpPr>
          <p:spPr bwMode="auto">
            <a:xfrm>
              <a:off x="336" y="720"/>
              <a:ext cx="1536" cy="768"/>
            </a:xfrm>
            <a:prstGeom prst="cloudCallout">
              <a:avLst>
                <a:gd name="adj1" fmla="val 50588"/>
                <a:gd name="adj2" fmla="val 8541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ru-RU"/>
            </a:p>
          </p:txBody>
        </p:sp>
        <p:grpSp>
          <p:nvGrpSpPr>
            <p:cNvPr id="69696" name="Group 64"/>
            <p:cNvGrpSpPr>
              <a:grpSpLocks/>
            </p:cNvGrpSpPr>
            <p:nvPr/>
          </p:nvGrpSpPr>
          <p:grpSpPr bwMode="auto">
            <a:xfrm>
              <a:off x="768" y="1008"/>
              <a:ext cx="672" cy="96"/>
              <a:chOff x="768" y="1008"/>
              <a:chExt cx="672" cy="96"/>
            </a:xfrm>
          </p:grpSpPr>
          <p:sp>
            <p:nvSpPr>
              <p:cNvPr id="69697" name="Line 65"/>
              <p:cNvSpPr>
                <a:spLocks noChangeShapeType="1"/>
              </p:cNvSpPr>
              <p:nvPr/>
            </p:nvSpPr>
            <p:spPr bwMode="auto">
              <a:xfrm>
                <a:off x="768" y="1104"/>
                <a:ext cx="672" cy="0"/>
              </a:xfrm>
              <a:prstGeom prst="line">
                <a:avLst/>
              </a:prstGeom>
              <a:noFill/>
              <a:ln w="57150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9698" name="Line 66"/>
              <p:cNvSpPr>
                <a:spLocks noChangeShapeType="1"/>
              </p:cNvSpPr>
              <p:nvPr/>
            </p:nvSpPr>
            <p:spPr bwMode="auto">
              <a:xfrm flipV="1">
                <a:off x="768" y="1008"/>
                <a:ext cx="0" cy="96"/>
              </a:xfrm>
              <a:prstGeom prst="line">
                <a:avLst/>
              </a:prstGeom>
              <a:noFill/>
              <a:ln w="57150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9699" name="Line 67"/>
              <p:cNvSpPr>
                <a:spLocks noChangeShapeType="1"/>
              </p:cNvSpPr>
              <p:nvPr/>
            </p:nvSpPr>
            <p:spPr bwMode="auto">
              <a:xfrm flipV="1">
                <a:off x="1440" y="1008"/>
                <a:ext cx="0" cy="96"/>
              </a:xfrm>
              <a:prstGeom prst="line">
                <a:avLst/>
              </a:prstGeom>
              <a:noFill/>
              <a:ln w="57150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pic>
        <p:nvPicPr>
          <p:cNvPr id="69701" name="Picture 69" descr="66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81400" y="1981200"/>
            <a:ext cx="1981200" cy="1946275"/>
          </a:xfrm>
          <a:prstGeom prst="rect">
            <a:avLst/>
          </a:prstGeom>
          <a:noFill/>
        </p:spPr>
      </p:pic>
      <p:pic>
        <p:nvPicPr>
          <p:cNvPr id="69702" name="Picture 70" descr="0071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" y="5410200"/>
            <a:ext cx="784225" cy="725488"/>
          </a:xfrm>
          <a:prstGeom prst="rect">
            <a:avLst/>
          </a:prstGeom>
          <a:noFill/>
        </p:spPr>
      </p:pic>
      <p:sp>
        <p:nvSpPr>
          <p:cNvPr id="69704" name="AutoShape 72"/>
          <p:cNvSpPr>
            <a:spLocks noChangeArrowheads="1"/>
          </p:cNvSpPr>
          <p:nvPr/>
        </p:nvSpPr>
        <p:spPr bwMode="auto">
          <a:xfrm>
            <a:off x="1905000" y="1219200"/>
            <a:ext cx="6553200" cy="4572000"/>
          </a:xfrm>
          <a:prstGeom prst="cloudCallout">
            <a:avLst>
              <a:gd name="adj1" fmla="val -24954"/>
              <a:gd name="adj2" fmla="val 27468"/>
            </a:avLst>
          </a:prstGeom>
          <a:gradFill rotWithShape="1">
            <a:gsLst>
              <a:gs pos="0">
                <a:srgbClr val="6666FF"/>
              </a:gs>
              <a:gs pos="100000">
                <a:srgbClr val="9900FF"/>
              </a:gs>
            </a:gsLst>
            <a:lin ang="5400000" scaled="1"/>
          </a:gradFill>
          <a:ln w="9525">
            <a:solidFill>
              <a:srgbClr val="9900FF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ru-RU" sz="3200" dirty="0"/>
          </a:p>
          <a:p>
            <a:pPr algn="ctr"/>
            <a:r>
              <a:rPr lang="ru-RU" sz="7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Состав слова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97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97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697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697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697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9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6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69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9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69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697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" dur="500"/>
                                        <p:tgtEl>
                                          <p:spTgt spid="696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696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500"/>
                                        <p:tgtEl>
                                          <p:spTgt spid="696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2" dur="500"/>
                                        <p:tgtEl>
                                          <p:spTgt spid="696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5.78035E-6 C -0.00434 0.00485 -0.00868 0.00994 -0.03646 0.01063 C -0.06424 0.01132 -0.12986 0.01595 -0.16667 0.00439 C -0.20347 -0.00717 -0.23281 -0.04093 -0.25712 -0.0592 C -0.28143 -0.07746 -0.29045 -0.08671 -0.31268 -0.10567 C -0.3349 -0.12463 -0.36268 -0.14891 -0.39045 -0.17318 " pathEditMode="relative" ptsTypes="aaaaaA">
                                      <p:cBhvr>
                                        <p:cTn id="55" dur="2000" fill="hold"/>
                                        <p:tgtEl>
                                          <p:spTgt spid="697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704" grpId="0" animBg="1"/>
      <p:bldP spid="69704" grpId="1" animBg="1"/>
      <p:bldP spid="69704" grpId="2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34" name="Group 54"/>
          <p:cNvGrpSpPr>
            <a:grpSpLocks/>
          </p:cNvGrpSpPr>
          <p:nvPr/>
        </p:nvGrpSpPr>
        <p:grpSpPr bwMode="auto">
          <a:xfrm>
            <a:off x="0" y="3886200"/>
            <a:ext cx="3479800" cy="2971800"/>
            <a:chOff x="0" y="2448"/>
            <a:chExt cx="2192" cy="1872"/>
          </a:xfrm>
        </p:grpSpPr>
        <p:grpSp>
          <p:nvGrpSpPr>
            <p:cNvPr id="20521" name="Group 41"/>
            <p:cNvGrpSpPr>
              <a:grpSpLocks/>
            </p:cNvGrpSpPr>
            <p:nvPr/>
          </p:nvGrpSpPr>
          <p:grpSpPr bwMode="auto">
            <a:xfrm>
              <a:off x="0" y="2448"/>
              <a:ext cx="2192" cy="1872"/>
              <a:chOff x="0" y="2448"/>
              <a:chExt cx="2192" cy="1872"/>
            </a:xfrm>
          </p:grpSpPr>
          <p:grpSp>
            <p:nvGrpSpPr>
              <p:cNvPr id="20519" name="Group 39"/>
              <p:cNvGrpSpPr>
                <a:grpSpLocks/>
              </p:cNvGrpSpPr>
              <p:nvPr/>
            </p:nvGrpSpPr>
            <p:grpSpPr bwMode="auto">
              <a:xfrm>
                <a:off x="0" y="2448"/>
                <a:ext cx="2192" cy="1872"/>
                <a:chOff x="0" y="2448"/>
                <a:chExt cx="2192" cy="1872"/>
              </a:xfrm>
            </p:grpSpPr>
            <p:pic>
              <p:nvPicPr>
                <p:cNvPr id="20511" name="Picture 31" descr="golub119"/>
                <p:cNvPicPr>
                  <a:picLocks noChangeAspect="1" noChangeArrowheads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0" y="2448"/>
                  <a:ext cx="800" cy="800"/>
                </a:xfrm>
                <a:prstGeom prst="rect">
                  <a:avLst/>
                </a:prstGeom>
                <a:noFill/>
              </p:spPr>
            </p:pic>
            <p:pic>
              <p:nvPicPr>
                <p:cNvPr id="20512" name="Picture 32" descr="golub119"/>
                <p:cNvPicPr>
                  <a:picLocks noChangeAspect="1" noChangeArrowheads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768" y="2496"/>
                  <a:ext cx="800" cy="800"/>
                </a:xfrm>
                <a:prstGeom prst="rect">
                  <a:avLst/>
                </a:prstGeom>
                <a:noFill/>
              </p:spPr>
            </p:pic>
            <p:pic>
              <p:nvPicPr>
                <p:cNvPr id="20513" name="Picture 33" descr="golub119"/>
                <p:cNvPicPr>
                  <a:picLocks noChangeAspect="1" noChangeArrowheads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0" y="3216"/>
                  <a:ext cx="800" cy="800"/>
                </a:xfrm>
                <a:prstGeom prst="rect">
                  <a:avLst/>
                </a:prstGeom>
                <a:noFill/>
              </p:spPr>
            </p:pic>
            <p:pic>
              <p:nvPicPr>
                <p:cNvPr id="20514" name="Picture 34" descr="golub119"/>
                <p:cNvPicPr>
                  <a:picLocks noChangeAspect="1" noChangeArrowheads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720" y="3520"/>
                  <a:ext cx="800" cy="800"/>
                </a:xfrm>
                <a:prstGeom prst="rect">
                  <a:avLst/>
                </a:prstGeom>
                <a:noFill/>
              </p:spPr>
            </p:pic>
            <p:pic>
              <p:nvPicPr>
                <p:cNvPr id="20515" name="Picture 35" descr="golub119"/>
                <p:cNvPicPr>
                  <a:picLocks noChangeAspect="1" noChangeArrowheads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1392" y="3520"/>
                  <a:ext cx="800" cy="800"/>
                </a:xfrm>
                <a:prstGeom prst="rect">
                  <a:avLst/>
                </a:prstGeom>
                <a:noFill/>
              </p:spPr>
            </p:pic>
            <p:pic>
              <p:nvPicPr>
                <p:cNvPr id="20517" name="Picture 37" descr="golub119"/>
                <p:cNvPicPr>
                  <a:picLocks noChangeAspect="1" noChangeArrowheads="1"/>
                </p:cNvPicPr>
                <p:nvPr/>
              </p:nvPicPr>
              <p:blipFill>
                <a:blip r:embed="rId2"/>
                <a:srcRect/>
                <a:stretch>
                  <a:fillRect/>
                </a:stretch>
              </p:blipFill>
              <p:spPr bwMode="auto">
                <a:xfrm>
                  <a:off x="1104" y="3264"/>
                  <a:ext cx="800" cy="800"/>
                </a:xfrm>
                <a:prstGeom prst="rect">
                  <a:avLst/>
                </a:prstGeom>
                <a:noFill/>
              </p:spPr>
            </p:pic>
          </p:grpSp>
          <p:pic>
            <p:nvPicPr>
              <p:cNvPr id="20518" name="Picture 38" descr="golub119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0" y="3520"/>
                <a:ext cx="800" cy="800"/>
              </a:xfrm>
              <a:prstGeom prst="rect">
                <a:avLst/>
              </a:prstGeom>
              <a:noFill/>
            </p:spPr>
          </p:pic>
        </p:grpSp>
        <p:pic>
          <p:nvPicPr>
            <p:cNvPr id="20516" name="Picture 36" descr="golub119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84" y="3216"/>
              <a:ext cx="800" cy="800"/>
            </a:xfrm>
            <a:prstGeom prst="rect">
              <a:avLst/>
            </a:prstGeom>
            <a:noFill/>
          </p:spPr>
        </p:pic>
      </p:grpSp>
      <p:pic>
        <p:nvPicPr>
          <p:cNvPr id="20494" name="Picture 1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90600" y="228600"/>
            <a:ext cx="6781800" cy="6165850"/>
          </a:xfrm>
          <a:prstGeom prst="rect">
            <a:avLst/>
          </a:prstGeom>
          <a:noFill/>
        </p:spPr>
      </p:pic>
      <p:pic>
        <p:nvPicPr>
          <p:cNvPr id="20495" name="Picture 1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81200" y="1600200"/>
            <a:ext cx="2286000" cy="2209800"/>
          </a:xfrm>
          <a:prstGeom prst="rect">
            <a:avLst/>
          </a:prstGeom>
          <a:noFill/>
        </p:spPr>
      </p:pic>
      <p:pic>
        <p:nvPicPr>
          <p:cNvPr id="20496" name="Picture 16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0" y="838200"/>
            <a:ext cx="2286000" cy="2590800"/>
          </a:xfrm>
          <a:prstGeom prst="rect">
            <a:avLst/>
          </a:prstGeom>
          <a:noFill/>
        </p:spPr>
      </p:pic>
      <p:pic>
        <p:nvPicPr>
          <p:cNvPr id="20497" name="Picture 17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00400" y="457200"/>
            <a:ext cx="1981200" cy="2667000"/>
          </a:xfrm>
          <a:prstGeom prst="rect">
            <a:avLst/>
          </a:prstGeom>
          <a:noFill/>
        </p:spPr>
      </p:pic>
      <p:pic>
        <p:nvPicPr>
          <p:cNvPr id="20498" name="Picture 18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19613" y="762000"/>
            <a:ext cx="2024062" cy="2743200"/>
          </a:xfrm>
          <a:prstGeom prst="rect">
            <a:avLst/>
          </a:prstGeom>
          <a:noFill/>
        </p:spPr>
      </p:pic>
      <p:pic>
        <p:nvPicPr>
          <p:cNvPr id="20499" name="Picture 19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97425" y="1295400"/>
            <a:ext cx="2251075" cy="2514600"/>
          </a:xfrm>
          <a:prstGeom prst="rect">
            <a:avLst/>
          </a:prstGeom>
          <a:noFill/>
        </p:spPr>
      </p:pic>
      <p:sp>
        <p:nvSpPr>
          <p:cNvPr id="20500" name="Text Box 20"/>
          <p:cNvSpPr txBox="1">
            <a:spLocks noChangeArrowheads="1"/>
          </p:cNvSpPr>
          <p:nvPr/>
        </p:nvSpPr>
        <p:spPr bwMode="auto">
          <a:xfrm>
            <a:off x="3994150" y="4024313"/>
            <a:ext cx="16049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   </a:t>
            </a:r>
            <a:r>
              <a:rPr lang="ru-RU" sz="3600">
                <a:solidFill>
                  <a:srgbClr val="FFFF00"/>
                </a:solidFill>
              </a:rPr>
              <a:t>уч</a:t>
            </a:r>
          </a:p>
        </p:txBody>
      </p:sp>
      <p:sp>
        <p:nvSpPr>
          <p:cNvPr id="20502" name="Arc 22"/>
          <p:cNvSpPr>
            <a:spLocks/>
          </p:cNvSpPr>
          <p:nvPr/>
        </p:nvSpPr>
        <p:spPr bwMode="auto">
          <a:xfrm rot="529222">
            <a:off x="4217988" y="4110038"/>
            <a:ext cx="476250" cy="401637"/>
          </a:xfrm>
          <a:custGeom>
            <a:avLst/>
            <a:gdLst>
              <a:gd name="G0" fmla="+- 15785 0 0"/>
              <a:gd name="G1" fmla="+- 21600 0 0"/>
              <a:gd name="G2" fmla="+- 21600 0 0"/>
              <a:gd name="T0" fmla="*/ 0 w 27890"/>
              <a:gd name="T1" fmla="*/ 6856 h 21600"/>
              <a:gd name="T2" fmla="*/ 27890 w 27890"/>
              <a:gd name="T3" fmla="*/ 3710 h 21600"/>
              <a:gd name="T4" fmla="*/ 15785 w 2789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7890" h="21600" fill="none" extrusionOk="0">
                <a:moveTo>
                  <a:pt x="-1" y="6855"/>
                </a:moveTo>
                <a:cubicBezTo>
                  <a:pt x="4084" y="2482"/>
                  <a:pt x="9800" y="-1"/>
                  <a:pt x="15785" y="0"/>
                </a:cubicBezTo>
                <a:cubicBezTo>
                  <a:pt x="20099" y="0"/>
                  <a:pt x="24315" y="1292"/>
                  <a:pt x="27889" y="3710"/>
                </a:cubicBezTo>
              </a:path>
              <a:path w="27890" h="21600" stroke="0" extrusionOk="0">
                <a:moveTo>
                  <a:pt x="-1" y="6855"/>
                </a:moveTo>
                <a:cubicBezTo>
                  <a:pt x="4084" y="2482"/>
                  <a:pt x="9800" y="-1"/>
                  <a:pt x="15785" y="0"/>
                </a:cubicBezTo>
                <a:cubicBezTo>
                  <a:pt x="20099" y="0"/>
                  <a:pt x="24315" y="1292"/>
                  <a:pt x="27889" y="3710"/>
                </a:cubicBezTo>
                <a:lnTo>
                  <a:pt x="15785" y="21600"/>
                </a:lnTo>
                <a:close/>
              </a:path>
            </a:pathLst>
          </a:custGeom>
          <a:noFill/>
          <a:ln w="38100">
            <a:solidFill>
              <a:srgbClr val="FF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0" grpId="0"/>
      <p:bldP spid="2050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304800"/>
            <a:ext cx="8229600" cy="5826125"/>
          </a:xfrm>
          <a:ln/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6600">
                <a:solidFill>
                  <a:schemeClr val="bg2"/>
                </a:solidFill>
                <a:effectLst/>
              </a:rPr>
              <a:t>2. Ученики, учимся, учитель, ученье, неученье.</a:t>
            </a:r>
          </a:p>
          <a:p>
            <a:pPr>
              <a:buFont typeface="Wingdings" pitchFamily="2" charset="2"/>
              <a:buNone/>
            </a:pPr>
            <a:endParaRPr lang="ru-RU" sz="3600">
              <a:solidFill>
                <a:srgbClr val="FFFF00"/>
              </a:solidFill>
              <a:effectLst/>
            </a:endParaRPr>
          </a:p>
        </p:txBody>
      </p:sp>
      <p:sp>
        <p:nvSpPr>
          <p:cNvPr id="80899" name="Rectangle 3"/>
          <p:cNvSpPr>
            <a:spLocks noChangeArrowheads="1"/>
          </p:cNvSpPr>
          <p:nvPr/>
        </p:nvSpPr>
        <p:spPr bwMode="auto">
          <a:xfrm>
            <a:off x="1219200" y="3886200"/>
            <a:ext cx="7620000" cy="189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ru-RU"/>
          </a:p>
          <a:p>
            <a:endParaRPr lang="ru-RU"/>
          </a:p>
          <a:p>
            <a:endParaRPr lang="ru-RU"/>
          </a:p>
          <a:p>
            <a:r>
              <a:rPr lang="ru-RU" sz="32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	Корень</a:t>
            </a:r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32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– это общая часть 			однокоренных слов.</a:t>
            </a:r>
            <a:r>
              <a:rPr lang="ru-RU" sz="3200">
                <a:solidFill>
                  <a:srgbClr val="0000CC"/>
                </a:solidFill>
              </a:rPr>
              <a:t>  </a:t>
            </a:r>
          </a:p>
        </p:txBody>
      </p:sp>
      <p:sp>
        <p:nvSpPr>
          <p:cNvPr id="80900" name="Arc 4"/>
          <p:cNvSpPr>
            <a:spLocks/>
          </p:cNvSpPr>
          <p:nvPr/>
        </p:nvSpPr>
        <p:spPr bwMode="auto">
          <a:xfrm rot="-2522581">
            <a:off x="1573213" y="341313"/>
            <a:ext cx="839787" cy="687387"/>
          </a:xfrm>
          <a:custGeom>
            <a:avLst/>
            <a:gdLst>
              <a:gd name="G0" fmla="+- 8496 0 0"/>
              <a:gd name="G1" fmla="+- 21600 0 0"/>
              <a:gd name="G2" fmla="+- 21600 0 0"/>
              <a:gd name="T0" fmla="*/ 0 w 30096"/>
              <a:gd name="T1" fmla="*/ 1741 h 22284"/>
              <a:gd name="T2" fmla="*/ 30085 w 30096"/>
              <a:gd name="T3" fmla="*/ 22284 h 22284"/>
              <a:gd name="T4" fmla="*/ 8496 w 30096"/>
              <a:gd name="T5" fmla="*/ 21600 h 22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0096" h="22284" fill="none" extrusionOk="0">
                <a:moveTo>
                  <a:pt x="0" y="1741"/>
                </a:moveTo>
                <a:cubicBezTo>
                  <a:pt x="2685" y="592"/>
                  <a:pt x="5575" y="-1"/>
                  <a:pt x="8496" y="0"/>
                </a:cubicBezTo>
                <a:cubicBezTo>
                  <a:pt x="20425" y="0"/>
                  <a:pt x="30096" y="9670"/>
                  <a:pt x="30096" y="21600"/>
                </a:cubicBezTo>
                <a:cubicBezTo>
                  <a:pt x="30096" y="21828"/>
                  <a:pt x="30092" y="22056"/>
                  <a:pt x="30085" y="22284"/>
                </a:cubicBezTo>
              </a:path>
              <a:path w="30096" h="22284" stroke="0" extrusionOk="0">
                <a:moveTo>
                  <a:pt x="0" y="1741"/>
                </a:moveTo>
                <a:cubicBezTo>
                  <a:pt x="2685" y="592"/>
                  <a:pt x="5575" y="-1"/>
                  <a:pt x="8496" y="0"/>
                </a:cubicBezTo>
                <a:cubicBezTo>
                  <a:pt x="20425" y="0"/>
                  <a:pt x="30096" y="9670"/>
                  <a:pt x="30096" y="21600"/>
                </a:cubicBezTo>
                <a:cubicBezTo>
                  <a:pt x="30096" y="21828"/>
                  <a:pt x="30092" y="22056"/>
                  <a:pt x="30085" y="22284"/>
                </a:cubicBezTo>
                <a:lnTo>
                  <a:pt x="8496" y="21600"/>
                </a:lnTo>
                <a:close/>
              </a:path>
            </a:pathLst>
          </a:custGeom>
          <a:noFill/>
          <a:ln w="38100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0901" name="Arc 5"/>
          <p:cNvSpPr>
            <a:spLocks/>
          </p:cNvSpPr>
          <p:nvPr/>
        </p:nvSpPr>
        <p:spPr bwMode="auto">
          <a:xfrm rot="-942033">
            <a:off x="5186363" y="509588"/>
            <a:ext cx="808037" cy="598487"/>
          </a:xfrm>
          <a:custGeom>
            <a:avLst/>
            <a:gdLst>
              <a:gd name="G0" fmla="+- 13563 0 0"/>
              <a:gd name="G1" fmla="+- 21600 0 0"/>
              <a:gd name="G2" fmla="+- 21600 0 0"/>
              <a:gd name="T0" fmla="*/ 0 w 33839"/>
              <a:gd name="T1" fmla="*/ 4789 h 21600"/>
              <a:gd name="T2" fmla="*/ 33839 w 33839"/>
              <a:gd name="T3" fmla="*/ 14153 h 21600"/>
              <a:gd name="T4" fmla="*/ 13563 w 33839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3839" h="21600" fill="none" extrusionOk="0">
                <a:moveTo>
                  <a:pt x="0" y="4789"/>
                </a:moveTo>
                <a:cubicBezTo>
                  <a:pt x="3841" y="1690"/>
                  <a:pt x="8627" y="-1"/>
                  <a:pt x="13563" y="0"/>
                </a:cubicBezTo>
                <a:cubicBezTo>
                  <a:pt x="22620" y="0"/>
                  <a:pt x="30716" y="5650"/>
                  <a:pt x="33838" y="14153"/>
                </a:cubicBezTo>
              </a:path>
              <a:path w="33839" h="21600" stroke="0" extrusionOk="0">
                <a:moveTo>
                  <a:pt x="0" y="4789"/>
                </a:moveTo>
                <a:cubicBezTo>
                  <a:pt x="3841" y="1690"/>
                  <a:pt x="8627" y="-1"/>
                  <a:pt x="13563" y="0"/>
                </a:cubicBezTo>
                <a:cubicBezTo>
                  <a:pt x="22620" y="0"/>
                  <a:pt x="30716" y="5650"/>
                  <a:pt x="33838" y="14153"/>
                </a:cubicBezTo>
                <a:lnTo>
                  <a:pt x="13563" y="21600"/>
                </a:lnTo>
                <a:close/>
              </a:path>
            </a:pathLst>
          </a:custGeom>
          <a:noFill/>
          <a:ln w="38100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0902" name="Arc 6"/>
          <p:cNvSpPr>
            <a:spLocks/>
          </p:cNvSpPr>
          <p:nvPr/>
        </p:nvSpPr>
        <p:spPr bwMode="auto">
          <a:xfrm rot="-1170415">
            <a:off x="947738" y="1485900"/>
            <a:ext cx="793750" cy="573088"/>
          </a:xfrm>
          <a:custGeom>
            <a:avLst/>
            <a:gdLst>
              <a:gd name="G0" fmla="+- 12974 0 0"/>
              <a:gd name="G1" fmla="+- 21600 0 0"/>
              <a:gd name="G2" fmla="+- 21600 0 0"/>
              <a:gd name="T0" fmla="*/ 0 w 33250"/>
              <a:gd name="T1" fmla="*/ 4330 h 21600"/>
              <a:gd name="T2" fmla="*/ 33250 w 33250"/>
              <a:gd name="T3" fmla="*/ 14153 h 21600"/>
              <a:gd name="T4" fmla="*/ 12974 w 3325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3250" h="21600" fill="none" extrusionOk="0">
                <a:moveTo>
                  <a:pt x="0" y="4330"/>
                </a:moveTo>
                <a:cubicBezTo>
                  <a:pt x="3741" y="1519"/>
                  <a:pt x="8294" y="-1"/>
                  <a:pt x="12974" y="0"/>
                </a:cubicBezTo>
                <a:cubicBezTo>
                  <a:pt x="22031" y="0"/>
                  <a:pt x="30127" y="5650"/>
                  <a:pt x="33249" y="14153"/>
                </a:cubicBezTo>
              </a:path>
              <a:path w="33250" h="21600" stroke="0" extrusionOk="0">
                <a:moveTo>
                  <a:pt x="0" y="4330"/>
                </a:moveTo>
                <a:cubicBezTo>
                  <a:pt x="3741" y="1519"/>
                  <a:pt x="8294" y="-1"/>
                  <a:pt x="12974" y="0"/>
                </a:cubicBezTo>
                <a:cubicBezTo>
                  <a:pt x="22031" y="0"/>
                  <a:pt x="30127" y="5650"/>
                  <a:pt x="33249" y="14153"/>
                </a:cubicBezTo>
                <a:lnTo>
                  <a:pt x="12974" y="21600"/>
                </a:lnTo>
                <a:close/>
              </a:path>
            </a:pathLst>
          </a:custGeom>
          <a:noFill/>
          <a:ln w="38100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0903" name="Arc 7"/>
          <p:cNvSpPr>
            <a:spLocks/>
          </p:cNvSpPr>
          <p:nvPr/>
        </p:nvSpPr>
        <p:spPr bwMode="auto">
          <a:xfrm rot="-1170415">
            <a:off x="4495800" y="1524000"/>
            <a:ext cx="793750" cy="573088"/>
          </a:xfrm>
          <a:custGeom>
            <a:avLst/>
            <a:gdLst>
              <a:gd name="G0" fmla="+- 12974 0 0"/>
              <a:gd name="G1" fmla="+- 21600 0 0"/>
              <a:gd name="G2" fmla="+- 21600 0 0"/>
              <a:gd name="T0" fmla="*/ 0 w 33250"/>
              <a:gd name="T1" fmla="*/ 4330 h 21600"/>
              <a:gd name="T2" fmla="*/ 33250 w 33250"/>
              <a:gd name="T3" fmla="*/ 14153 h 21600"/>
              <a:gd name="T4" fmla="*/ 12974 w 3325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3250" h="21600" fill="none" extrusionOk="0">
                <a:moveTo>
                  <a:pt x="0" y="4330"/>
                </a:moveTo>
                <a:cubicBezTo>
                  <a:pt x="3741" y="1519"/>
                  <a:pt x="8294" y="-1"/>
                  <a:pt x="12974" y="0"/>
                </a:cubicBezTo>
                <a:cubicBezTo>
                  <a:pt x="22031" y="0"/>
                  <a:pt x="30127" y="5650"/>
                  <a:pt x="33249" y="14153"/>
                </a:cubicBezTo>
              </a:path>
              <a:path w="33250" h="21600" stroke="0" extrusionOk="0">
                <a:moveTo>
                  <a:pt x="0" y="4330"/>
                </a:moveTo>
                <a:cubicBezTo>
                  <a:pt x="3741" y="1519"/>
                  <a:pt x="8294" y="-1"/>
                  <a:pt x="12974" y="0"/>
                </a:cubicBezTo>
                <a:cubicBezTo>
                  <a:pt x="22031" y="0"/>
                  <a:pt x="30127" y="5650"/>
                  <a:pt x="33249" y="14153"/>
                </a:cubicBezTo>
                <a:lnTo>
                  <a:pt x="12974" y="21600"/>
                </a:lnTo>
                <a:close/>
              </a:path>
            </a:pathLst>
          </a:custGeom>
          <a:noFill/>
          <a:ln w="38100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0904" name="Arc 8"/>
          <p:cNvSpPr>
            <a:spLocks/>
          </p:cNvSpPr>
          <p:nvPr/>
        </p:nvSpPr>
        <p:spPr bwMode="auto">
          <a:xfrm rot="-1170415">
            <a:off x="1828800" y="2438400"/>
            <a:ext cx="793750" cy="573088"/>
          </a:xfrm>
          <a:custGeom>
            <a:avLst/>
            <a:gdLst>
              <a:gd name="G0" fmla="+- 12974 0 0"/>
              <a:gd name="G1" fmla="+- 21600 0 0"/>
              <a:gd name="G2" fmla="+- 21600 0 0"/>
              <a:gd name="T0" fmla="*/ 0 w 33250"/>
              <a:gd name="T1" fmla="*/ 4330 h 21600"/>
              <a:gd name="T2" fmla="*/ 33250 w 33250"/>
              <a:gd name="T3" fmla="*/ 14153 h 21600"/>
              <a:gd name="T4" fmla="*/ 12974 w 3325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3250" h="21600" fill="none" extrusionOk="0">
                <a:moveTo>
                  <a:pt x="0" y="4330"/>
                </a:moveTo>
                <a:cubicBezTo>
                  <a:pt x="3741" y="1519"/>
                  <a:pt x="8294" y="-1"/>
                  <a:pt x="12974" y="0"/>
                </a:cubicBezTo>
                <a:cubicBezTo>
                  <a:pt x="22031" y="0"/>
                  <a:pt x="30127" y="5650"/>
                  <a:pt x="33249" y="14153"/>
                </a:cubicBezTo>
              </a:path>
              <a:path w="33250" h="21600" stroke="0" extrusionOk="0">
                <a:moveTo>
                  <a:pt x="0" y="4330"/>
                </a:moveTo>
                <a:cubicBezTo>
                  <a:pt x="3741" y="1519"/>
                  <a:pt x="8294" y="-1"/>
                  <a:pt x="12974" y="0"/>
                </a:cubicBezTo>
                <a:cubicBezTo>
                  <a:pt x="22031" y="0"/>
                  <a:pt x="30127" y="5650"/>
                  <a:pt x="33249" y="14153"/>
                </a:cubicBezTo>
                <a:lnTo>
                  <a:pt x="12974" y="21600"/>
                </a:lnTo>
                <a:close/>
              </a:path>
            </a:pathLst>
          </a:custGeom>
          <a:noFill/>
          <a:ln w="38100">
            <a:solidFill>
              <a:srgbClr val="FF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80905" name="Picture 9" descr="007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5943600"/>
            <a:ext cx="784225" cy="725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09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09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9" grpId="0"/>
      <p:bldP spid="80900" grpId="0" animBg="1"/>
      <p:bldP spid="80901" grpId="0" animBg="1"/>
      <p:bldP spid="80902" grpId="0" animBg="1"/>
      <p:bldP spid="80903" grpId="0" animBg="1"/>
      <p:bldP spid="8090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WordArt 2"/>
          <p:cNvSpPr>
            <a:spLocks noChangeArrowheads="1" noChangeShapeType="1" noTextEdit="1"/>
          </p:cNvSpPr>
          <p:nvPr/>
        </p:nvSpPr>
        <p:spPr bwMode="auto">
          <a:xfrm>
            <a:off x="1295400" y="685800"/>
            <a:ext cx="6105525" cy="143033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6000" kern="10" normalizeH="1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Физкультминутка</a:t>
            </a:r>
          </a:p>
        </p:txBody>
      </p:sp>
      <p:pic>
        <p:nvPicPr>
          <p:cNvPr id="81923" name="Picture 3" descr="4[1]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00513" y="2209800"/>
            <a:ext cx="1436687" cy="1814513"/>
          </a:xfrm>
          <a:prstGeom prst="rect">
            <a:avLst/>
          </a:prstGeom>
          <a:noFill/>
        </p:spPr>
      </p:pic>
      <p:pic>
        <p:nvPicPr>
          <p:cNvPr id="81924" name="Picture 4" descr="b1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0" y="3733800"/>
            <a:ext cx="1676400" cy="1281113"/>
          </a:xfrm>
          <a:prstGeom prst="rect">
            <a:avLst/>
          </a:prstGeom>
          <a:noFill/>
        </p:spPr>
      </p:pic>
      <p:pic>
        <p:nvPicPr>
          <p:cNvPr id="81925" name="Picture 5" descr="b3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62200" y="3222625"/>
            <a:ext cx="1619250" cy="1358900"/>
          </a:xfrm>
          <a:prstGeom prst="rect">
            <a:avLst/>
          </a:prstGeom>
          <a:noFill/>
        </p:spPr>
      </p:pic>
      <p:pic>
        <p:nvPicPr>
          <p:cNvPr id="81926" name="Picture 6" descr="b50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86200" y="4648200"/>
            <a:ext cx="1876425" cy="1411288"/>
          </a:xfrm>
          <a:prstGeom prst="rect">
            <a:avLst/>
          </a:prstGeom>
          <a:noFill/>
        </p:spPr>
      </p:pic>
      <p:pic>
        <p:nvPicPr>
          <p:cNvPr id="81927" name="Picture 7" descr="0071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9600" y="5334000"/>
            <a:ext cx="784225" cy="725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Oval 4"/>
          <p:cNvSpPr>
            <a:spLocks noChangeArrowheads="1"/>
          </p:cNvSpPr>
          <p:nvPr/>
        </p:nvSpPr>
        <p:spPr bwMode="auto">
          <a:xfrm rot="-4212216">
            <a:off x="2705100" y="4838700"/>
            <a:ext cx="2819400" cy="6096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>
                <a:solidFill>
                  <a:schemeClr val="bg1"/>
                </a:solidFill>
              </a:rPr>
              <a:t>по-</a:t>
            </a:r>
          </a:p>
        </p:txBody>
      </p:sp>
      <p:sp>
        <p:nvSpPr>
          <p:cNvPr id="41989" name="Oval 5"/>
          <p:cNvSpPr>
            <a:spLocks noChangeArrowheads="1"/>
          </p:cNvSpPr>
          <p:nvPr/>
        </p:nvSpPr>
        <p:spPr bwMode="auto">
          <a:xfrm rot="4232875">
            <a:off x="3924300" y="4838700"/>
            <a:ext cx="2819400" cy="6096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>
                <a:solidFill>
                  <a:schemeClr val="bg1"/>
                </a:solidFill>
              </a:rPr>
              <a:t>из-</a:t>
            </a:r>
          </a:p>
        </p:txBody>
      </p:sp>
      <p:sp>
        <p:nvSpPr>
          <p:cNvPr id="41990" name="Oval 6"/>
          <p:cNvSpPr>
            <a:spLocks noChangeArrowheads="1"/>
          </p:cNvSpPr>
          <p:nvPr/>
        </p:nvSpPr>
        <p:spPr bwMode="auto">
          <a:xfrm rot="1614235">
            <a:off x="4924425" y="4067175"/>
            <a:ext cx="2819400" cy="6096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>
                <a:solidFill>
                  <a:schemeClr val="bg1"/>
                </a:solidFill>
              </a:rPr>
              <a:t>про-</a:t>
            </a:r>
          </a:p>
        </p:txBody>
      </p:sp>
      <p:sp>
        <p:nvSpPr>
          <p:cNvPr id="41991" name="Oval 7"/>
          <p:cNvSpPr>
            <a:spLocks noChangeArrowheads="1"/>
          </p:cNvSpPr>
          <p:nvPr/>
        </p:nvSpPr>
        <p:spPr bwMode="auto">
          <a:xfrm>
            <a:off x="5105400" y="3048000"/>
            <a:ext cx="2819400" cy="6096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>
                <a:solidFill>
                  <a:schemeClr val="bg1"/>
                </a:solidFill>
              </a:rPr>
              <a:t>до-</a:t>
            </a:r>
          </a:p>
        </p:txBody>
      </p:sp>
      <p:sp>
        <p:nvSpPr>
          <p:cNvPr id="41992" name="Oval 8"/>
          <p:cNvSpPr>
            <a:spLocks noChangeArrowheads="1"/>
          </p:cNvSpPr>
          <p:nvPr/>
        </p:nvSpPr>
        <p:spPr bwMode="auto">
          <a:xfrm rot="-45984591">
            <a:off x="4457700" y="1943100"/>
            <a:ext cx="2819400" cy="6096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>
                <a:solidFill>
                  <a:schemeClr val="bg1"/>
                </a:solidFill>
              </a:rPr>
              <a:t>об-</a:t>
            </a:r>
          </a:p>
        </p:txBody>
      </p:sp>
      <p:sp>
        <p:nvSpPr>
          <p:cNvPr id="41993" name="Oval 9"/>
          <p:cNvSpPr>
            <a:spLocks noChangeArrowheads="1"/>
          </p:cNvSpPr>
          <p:nvPr/>
        </p:nvSpPr>
        <p:spPr bwMode="auto">
          <a:xfrm rot="5400000">
            <a:off x="3162300" y="1485900"/>
            <a:ext cx="2819400" cy="6096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>
                <a:solidFill>
                  <a:schemeClr val="bg1"/>
                </a:solidFill>
              </a:rPr>
              <a:t>вы-</a:t>
            </a:r>
          </a:p>
        </p:txBody>
      </p:sp>
      <p:sp>
        <p:nvSpPr>
          <p:cNvPr id="41994" name="Oval 10"/>
          <p:cNvSpPr>
            <a:spLocks noChangeArrowheads="1"/>
          </p:cNvSpPr>
          <p:nvPr/>
        </p:nvSpPr>
        <p:spPr bwMode="auto">
          <a:xfrm rot="2574388">
            <a:off x="1905000" y="1981200"/>
            <a:ext cx="2819400" cy="6096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>
                <a:solidFill>
                  <a:schemeClr val="bg1"/>
                </a:solidFill>
              </a:rPr>
              <a:t>раз-</a:t>
            </a:r>
          </a:p>
        </p:txBody>
      </p:sp>
      <p:sp>
        <p:nvSpPr>
          <p:cNvPr id="41995" name="Oval 11"/>
          <p:cNvSpPr>
            <a:spLocks noChangeArrowheads="1"/>
          </p:cNvSpPr>
          <p:nvPr/>
        </p:nvSpPr>
        <p:spPr bwMode="auto">
          <a:xfrm rot="250226">
            <a:off x="1371600" y="3124200"/>
            <a:ext cx="2895600" cy="53657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>
                <a:solidFill>
                  <a:schemeClr val="bg1"/>
                </a:solidFill>
              </a:rPr>
              <a:t>под-</a:t>
            </a:r>
          </a:p>
        </p:txBody>
      </p:sp>
      <p:sp>
        <p:nvSpPr>
          <p:cNvPr id="41996" name="Oval 12"/>
          <p:cNvSpPr>
            <a:spLocks noChangeArrowheads="1"/>
          </p:cNvSpPr>
          <p:nvPr/>
        </p:nvSpPr>
        <p:spPr bwMode="auto">
          <a:xfrm rot="-1363593">
            <a:off x="1600200" y="4038600"/>
            <a:ext cx="2819400" cy="61277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>
                <a:solidFill>
                  <a:schemeClr val="bg1"/>
                </a:solidFill>
              </a:rPr>
              <a:t>на-</a:t>
            </a:r>
          </a:p>
        </p:txBody>
      </p:sp>
      <p:sp>
        <p:nvSpPr>
          <p:cNvPr id="41997" name="Oval 13"/>
          <p:cNvSpPr>
            <a:spLocks noChangeArrowheads="1"/>
          </p:cNvSpPr>
          <p:nvPr/>
        </p:nvSpPr>
        <p:spPr bwMode="auto">
          <a:xfrm>
            <a:off x="4038600" y="2971800"/>
            <a:ext cx="1284288" cy="1182688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>
                <a:solidFill>
                  <a:srgbClr val="800000"/>
                </a:solidFill>
              </a:rPr>
              <a:t>уч</a:t>
            </a:r>
          </a:p>
        </p:txBody>
      </p:sp>
      <p:sp>
        <p:nvSpPr>
          <p:cNvPr id="41999" name="Arc 15"/>
          <p:cNvSpPr>
            <a:spLocks/>
          </p:cNvSpPr>
          <p:nvPr/>
        </p:nvSpPr>
        <p:spPr bwMode="auto">
          <a:xfrm rot="-244501">
            <a:off x="4457700" y="3317875"/>
            <a:ext cx="392113" cy="74613"/>
          </a:xfrm>
          <a:custGeom>
            <a:avLst/>
            <a:gdLst>
              <a:gd name="G0" fmla="+- 18332 0 0"/>
              <a:gd name="G1" fmla="+- 21600 0 0"/>
              <a:gd name="G2" fmla="+- 21600 0 0"/>
              <a:gd name="T0" fmla="*/ 0 w 37843"/>
              <a:gd name="T1" fmla="*/ 10177 h 21600"/>
              <a:gd name="T2" fmla="*/ 37843 w 37843"/>
              <a:gd name="T3" fmla="*/ 12332 h 21600"/>
              <a:gd name="T4" fmla="*/ 18332 w 37843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843" h="21600" fill="none" extrusionOk="0">
                <a:moveTo>
                  <a:pt x="-1" y="10176"/>
                </a:moveTo>
                <a:cubicBezTo>
                  <a:pt x="3943" y="3847"/>
                  <a:pt x="10874" y="-1"/>
                  <a:pt x="18332" y="0"/>
                </a:cubicBezTo>
                <a:cubicBezTo>
                  <a:pt x="26670" y="0"/>
                  <a:pt x="34264" y="4799"/>
                  <a:pt x="37842" y="12332"/>
                </a:cubicBezTo>
              </a:path>
              <a:path w="37843" h="21600" stroke="0" extrusionOk="0">
                <a:moveTo>
                  <a:pt x="-1" y="10176"/>
                </a:moveTo>
                <a:cubicBezTo>
                  <a:pt x="3943" y="3847"/>
                  <a:pt x="10874" y="-1"/>
                  <a:pt x="18332" y="0"/>
                </a:cubicBezTo>
                <a:cubicBezTo>
                  <a:pt x="26670" y="0"/>
                  <a:pt x="34264" y="4799"/>
                  <a:pt x="37842" y="12332"/>
                </a:cubicBezTo>
                <a:lnTo>
                  <a:pt x="18332" y="21600"/>
                </a:lnTo>
                <a:close/>
              </a:path>
            </a:pathLst>
          </a:custGeom>
          <a:noFill/>
          <a:ln w="9525">
            <a:solidFill>
              <a:srgbClr val="8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42002" name="Picture 18" descr="007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5334000"/>
            <a:ext cx="784225" cy="725488"/>
          </a:xfrm>
          <a:prstGeom prst="rect">
            <a:avLst/>
          </a:prstGeom>
          <a:noFill/>
        </p:spPr>
      </p:pic>
      <p:sp>
        <p:nvSpPr>
          <p:cNvPr id="42004" name="AutoShape 20"/>
          <p:cNvSpPr>
            <a:spLocks noChangeArrowheads="1"/>
          </p:cNvSpPr>
          <p:nvPr/>
        </p:nvSpPr>
        <p:spPr bwMode="auto">
          <a:xfrm>
            <a:off x="457200" y="609600"/>
            <a:ext cx="2743200" cy="533400"/>
          </a:xfrm>
          <a:prstGeom prst="wedgeRoundRectCallout">
            <a:avLst>
              <a:gd name="adj1" fmla="val -1042"/>
              <a:gd name="adj2" fmla="val 91963"/>
              <a:gd name="adj3" fmla="val 16667"/>
            </a:avLst>
          </a:prstGeom>
          <a:solidFill>
            <a:schemeClr val="accent1"/>
          </a:solidFill>
          <a:ln w="9525">
            <a:solidFill>
              <a:srgbClr val="0033CC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800" b="1">
                <a:solidFill>
                  <a:srgbClr val="FFFF00"/>
                </a:solidFill>
              </a:rPr>
              <a:t>разучивание</a:t>
            </a:r>
          </a:p>
        </p:txBody>
      </p:sp>
      <p:sp>
        <p:nvSpPr>
          <p:cNvPr id="42006" name="AutoShape 22"/>
          <p:cNvSpPr>
            <a:spLocks noChangeArrowheads="1"/>
          </p:cNvSpPr>
          <p:nvPr/>
        </p:nvSpPr>
        <p:spPr bwMode="auto">
          <a:xfrm>
            <a:off x="228600" y="2133600"/>
            <a:ext cx="2514600" cy="533400"/>
          </a:xfrm>
          <a:prstGeom prst="wedgeRoundRectCallout">
            <a:avLst>
              <a:gd name="adj1" fmla="val -1389"/>
              <a:gd name="adj2" fmla="val 113690"/>
              <a:gd name="adj3" fmla="val 16667"/>
            </a:avLst>
          </a:prstGeom>
          <a:solidFill>
            <a:schemeClr val="accent1"/>
          </a:solidFill>
          <a:ln w="9525">
            <a:solidFill>
              <a:srgbClr val="0033CC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800" b="1">
                <a:solidFill>
                  <a:srgbClr val="FFFF00"/>
                </a:solidFill>
              </a:rPr>
              <a:t>подучить</a:t>
            </a:r>
          </a:p>
        </p:txBody>
      </p:sp>
      <p:sp>
        <p:nvSpPr>
          <p:cNvPr id="42007" name="AutoShape 23"/>
          <p:cNvSpPr>
            <a:spLocks noChangeArrowheads="1"/>
          </p:cNvSpPr>
          <p:nvPr/>
        </p:nvSpPr>
        <p:spPr bwMode="auto">
          <a:xfrm>
            <a:off x="85725" y="3671888"/>
            <a:ext cx="2590800" cy="533400"/>
          </a:xfrm>
          <a:prstGeom prst="wedgeRoundRectCallout">
            <a:avLst>
              <a:gd name="adj1" fmla="val -676"/>
              <a:gd name="adj2" fmla="val 113690"/>
              <a:gd name="adj3" fmla="val 16667"/>
            </a:avLst>
          </a:prstGeom>
          <a:solidFill>
            <a:schemeClr val="accent1"/>
          </a:solidFill>
          <a:ln w="9525">
            <a:solidFill>
              <a:srgbClr val="0033CC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800" b="1">
                <a:solidFill>
                  <a:srgbClr val="FFFF00"/>
                </a:solidFill>
              </a:rPr>
              <a:t>научивший</a:t>
            </a:r>
          </a:p>
        </p:txBody>
      </p:sp>
      <p:sp>
        <p:nvSpPr>
          <p:cNvPr id="42008" name="AutoShape 24"/>
          <p:cNvSpPr>
            <a:spLocks noChangeArrowheads="1"/>
          </p:cNvSpPr>
          <p:nvPr/>
        </p:nvSpPr>
        <p:spPr bwMode="auto">
          <a:xfrm>
            <a:off x="3505200" y="152400"/>
            <a:ext cx="2590800" cy="533400"/>
          </a:xfrm>
          <a:prstGeom prst="wedgeRoundRectCallout">
            <a:avLst>
              <a:gd name="adj1" fmla="val -6681"/>
              <a:gd name="adj2" fmla="val 88986"/>
              <a:gd name="adj3" fmla="val 16667"/>
            </a:avLst>
          </a:prstGeom>
          <a:solidFill>
            <a:schemeClr val="accent1"/>
          </a:solidFill>
          <a:ln w="9525">
            <a:solidFill>
              <a:srgbClr val="0033CC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800" b="1">
                <a:solidFill>
                  <a:srgbClr val="FFFF00"/>
                </a:solidFill>
              </a:rPr>
              <a:t>выучить</a:t>
            </a:r>
          </a:p>
        </p:txBody>
      </p:sp>
      <p:sp>
        <p:nvSpPr>
          <p:cNvPr id="42009" name="AutoShape 25"/>
          <p:cNvSpPr>
            <a:spLocks noChangeArrowheads="1"/>
          </p:cNvSpPr>
          <p:nvPr/>
        </p:nvSpPr>
        <p:spPr bwMode="auto">
          <a:xfrm>
            <a:off x="6096000" y="609600"/>
            <a:ext cx="2590800" cy="533400"/>
          </a:xfrm>
          <a:prstGeom prst="wedgeRoundRectCallout">
            <a:avLst>
              <a:gd name="adj1" fmla="val 1653"/>
              <a:gd name="adj2" fmla="val 108037"/>
              <a:gd name="adj3" fmla="val 16667"/>
            </a:avLst>
          </a:prstGeom>
          <a:solidFill>
            <a:schemeClr val="accent1"/>
          </a:solidFill>
          <a:ln w="9525">
            <a:solidFill>
              <a:srgbClr val="0033CC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800" b="1">
                <a:solidFill>
                  <a:srgbClr val="FFFF00"/>
                </a:solidFill>
              </a:rPr>
              <a:t>обучение</a:t>
            </a:r>
          </a:p>
        </p:txBody>
      </p:sp>
      <p:sp>
        <p:nvSpPr>
          <p:cNvPr id="42010" name="AutoShape 26"/>
          <p:cNvSpPr>
            <a:spLocks noChangeArrowheads="1"/>
          </p:cNvSpPr>
          <p:nvPr/>
        </p:nvSpPr>
        <p:spPr bwMode="auto">
          <a:xfrm>
            <a:off x="6400800" y="2209800"/>
            <a:ext cx="2590800" cy="533400"/>
          </a:xfrm>
          <a:prstGeom prst="wedgeRoundRectCallout">
            <a:avLst>
              <a:gd name="adj1" fmla="val 0"/>
              <a:gd name="adj2" fmla="val 116370"/>
              <a:gd name="adj3" fmla="val 16667"/>
            </a:avLst>
          </a:prstGeom>
          <a:solidFill>
            <a:schemeClr val="accent1"/>
          </a:solidFill>
          <a:ln w="9525">
            <a:solidFill>
              <a:srgbClr val="0033CC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800" b="1">
                <a:solidFill>
                  <a:srgbClr val="FFFF00"/>
                </a:solidFill>
              </a:rPr>
              <a:t>доучить</a:t>
            </a:r>
          </a:p>
        </p:txBody>
      </p:sp>
      <p:sp>
        <p:nvSpPr>
          <p:cNvPr id="42011" name="AutoShape 27"/>
          <p:cNvSpPr>
            <a:spLocks noChangeArrowheads="1"/>
          </p:cNvSpPr>
          <p:nvPr/>
        </p:nvSpPr>
        <p:spPr bwMode="auto">
          <a:xfrm>
            <a:off x="6400800" y="3657600"/>
            <a:ext cx="2590800" cy="533400"/>
          </a:xfrm>
          <a:prstGeom prst="wedgeRoundRectCallout">
            <a:avLst>
              <a:gd name="adj1" fmla="val 551"/>
              <a:gd name="adj2" fmla="val 124403"/>
              <a:gd name="adj3" fmla="val 16667"/>
            </a:avLst>
          </a:prstGeom>
          <a:solidFill>
            <a:schemeClr val="accent1"/>
          </a:solidFill>
          <a:ln w="9525">
            <a:solidFill>
              <a:srgbClr val="0033CC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800" b="1">
                <a:solidFill>
                  <a:srgbClr val="FFFF00"/>
                </a:solidFill>
              </a:rPr>
              <a:t>проучить</a:t>
            </a:r>
          </a:p>
        </p:txBody>
      </p:sp>
      <p:sp>
        <p:nvSpPr>
          <p:cNvPr id="42012" name="AutoShape 28"/>
          <p:cNvSpPr>
            <a:spLocks noChangeArrowheads="1"/>
          </p:cNvSpPr>
          <p:nvPr/>
        </p:nvSpPr>
        <p:spPr bwMode="auto">
          <a:xfrm>
            <a:off x="6172200" y="5943600"/>
            <a:ext cx="2590800" cy="533400"/>
          </a:xfrm>
          <a:prstGeom prst="wedgeRoundRectCallout">
            <a:avLst>
              <a:gd name="adj1" fmla="val -65074"/>
              <a:gd name="adj2" fmla="val -156250"/>
              <a:gd name="adj3" fmla="val 16667"/>
            </a:avLst>
          </a:prstGeom>
          <a:solidFill>
            <a:schemeClr val="accent1"/>
          </a:solidFill>
          <a:ln w="9525">
            <a:solidFill>
              <a:srgbClr val="0033CC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800" b="1">
                <a:solidFill>
                  <a:srgbClr val="FFFF00"/>
                </a:solidFill>
              </a:rPr>
              <a:t>изучать</a:t>
            </a:r>
          </a:p>
        </p:txBody>
      </p:sp>
      <p:sp>
        <p:nvSpPr>
          <p:cNvPr id="42013" name="AutoShape 29"/>
          <p:cNvSpPr>
            <a:spLocks noChangeArrowheads="1"/>
          </p:cNvSpPr>
          <p:nvPr/>
        </p:nvSpPr>
        <p:spPr bwMode="auto">
          <a:xfrm>
            <a:off x="914400" y="6019800"/>
            <a:ext cx="2590800" cy="533400"/>
          </a:xfrm>
          <a:prstGeom prst="wedgeRoundRectCallout">
            <a:avLst>
              <a:gd name="adj1" fmla="val 56065"/>
              <a:gd name="adj2" fmla="val -183333"/>
              <a:gd name="adj3" fmla="val 16667"/>
            </a:avLst>
          </a:prstGeom>
          <a:solidFill>
            <a:schemeClr val="accent1"/>
          </a:solidFill>
          <a:ln w="9525">
            <a:solidFill>
              <a:srgbClr val="0033CC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800" b="1">
                <a:solidFill>
                  <a:srgbClr val="FFFF00"/>
                </a:solidFill>
              </a:rPr>
              <a:t>поучать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9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41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20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20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2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98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19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0" fill="hold"/>
                                        <p:tgtEl>
                                          <p:spTgt spid="419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20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20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2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99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19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2000" fill="hold"/>
                                        <p:tgtEl>
                                          <p:spTgt spid="4199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20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420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2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99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19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000" fill="hold"/>
                                        <p:tgtEl>
                                          <p:spTgt spid="419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20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420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42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99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419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2000" fill="hold"/>
                                        <p:tgtEl>
                                          <p:spTgt spid="4199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420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420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420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993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419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" dur="2000" fill="hold"/>
                                        <p:tgtEl>
                                          <p:spTgt spid="4199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420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420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42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992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419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2000" fill="hold"/>
                                        <p:tgtEl>
                                          <p:spTgt spid="4199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2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2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2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991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419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6" dur="2000" fill="hold"/>
                                        <p:tgtEl>
                                          <p:spTgt spid="4199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420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420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42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990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419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6" dur="2000" fill="hold"/>
                                        <p:tgtEl>
                                          <p:spTgt spid="419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420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420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42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989"/>
                  </p:tgtEl>
                </p:cond>
              </p:nextCondLst>
            </p:seq>
          </p:childTnLst>
        </p:cTn>
      </p:par>
    </p:tnLst>
    <p:bldLst>
      <p:bldP spid="41990" grpId="0"/>
      <p:bldP spid="41991" grpId="0"/>
      <p:bldP spid="41992" grpId="0"/>
      <p:bldP spid="41993" grpId="0"/>
      <p:bldP spid="41995" grpId="0"/>
      <p:bldP spid="42004" grpId="0" animBg="1"/>
      <p:bldP spid="42006" grpId="0" animBg="1"/>
      <p:bldP spid="42007" grpId="0" animBg="1"/>
      <p:bldP spid="42008" grpId="0" animBg="1"/>
      <p:bldP spid="42009" grpId="0" animBg="1"/>
      <p:bldP spid="42010" grpId="0" animBg="1"/>
      <p:bldP spid="42011" grpId="0" animBg="1"/>
      <p:bldP spid="42012" grpId="0" animBg="1"/>
      <p:bldP spid="420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52400" y="381000"/>
            <a:ext cx="8991600" cy="61722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4800">
                <a:solidFill>
                  <a:schemeClr val="bg2"/>
                </a:solidFill>
                <a:effectLst/>
              </a:rPr>
              <a:t>3.Разучивание, выучить, обучение, доучить, проучить, изучать, поучать, научивший, подучить.</a:t>
            </a:r>
          </a:p>
        </p:txBody>
      </p:sp>
      <p:sp>
        <p:nvSpPr>
          <p:cNvPr id="82947" name="Line 3"/>
          <p:cNvSpPr>
            <a:spLocks noChangeShapeType="1"/>
          </p:cNvSpPr>
          <p:nvPr/>
        </p:nvSpPr>
        <p:spPr bwMode="auto">
          <a:xfrm>
            <a:off x="762000" y="533400"/>
            <a:ext cx="7620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948" name="Line 4"/>
          <p:cNvSpPr>
            <a:spLocks noChangeShapeType="1"/>
          </p:cNvSpPr>
          <p:nvPr/>
        </p:nvSpPr>
        <p:spPr bwMode="auto">
          <a:xfrm>
            <a:off x="1524000" y="533400"/>
            <a:ext cx="0" cy="2286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949" name="Line 5"/>
          <p:cNvSpPr>
            <a:spLocks noChangeShapeType="1"/>
          </p:cNvSpPr>
          <p:nvPr/>
        </p:nvSpPr>
        <p:spPr bwMode="auto">
          <a:xfrm>
            <a:off x="4724400" y="609600"/>
            <a:ext cx="7620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950" name="Line 6"/>
          <p:cNvSpPr>
            <a:spLocks noChangeShapeType="1"/>
          </p:cNvSpPr>
          <p:nvPr/>
        </p:nvSpPr>
        <p:spPr bwMode="auto">
          <a:xfrm>
            <a:off x="3505200" y="1295400"/>
            <a:ext cx="7620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951" name="Line 7"/>
          <p:cNvSpPr>
            <a:spLocks noChangeShapeType="1"/>
          </p:cNvSpPr>
          <p:nvPr/>
        </p:nvSpPr>
        <p:spPr bwMode="auto">
          <a:xfrm>
            <a:off x="6172200" y="1295400"/>
            <a:ext cx="9906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952" name="Line 8"/>
          <p:cNvSpPr>
            <a:spLocks noChangeShapeType="1"/>
          </p:cNvSpPr>
          <p:nvPr/>
        </p:nvSpPr>
        <p:spPr bwMode="auto">
          <a:xfrm>
            <a:off x="533400" y="2057400"/>
            <a:ext cx="6858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953" name="Line 9"/>
          <p:cNvSpPr>
            <a:spLocks noChangeShapeType="1"/>
          </p:cNvSpPr>
          <p:nvPr/>
        </p:nvSpPr>
        <p:spPr bwMode="auto">
          <a:xfrm>
            <a:off x="3048000" y="2057400"/>
            <a:ext cx="6858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954" name="Line 10"/>
          <p:cNvSpPr>
            <a:spLocks noChangeShapeType="1"/>
          </p:cNvSpPr>
          <p:nvPr/>
        </p:nvSpPr>
        <p:spPr bwMode="auto">
          <a:xfrm>
            <a:off x="5638800" y="2057400"/>
            <a:ext cx="6858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955" name="Line 11"/>
          <p:cNvSpPr>
            <a:spLocks noChangeShapeType="1"/>
          </p:cNvSpPr>
          <p:nvPr/>
        </p:nvSpPr>
        <p:spPr bwMode="auto">
          <a:xfrm>
            <a:off x="609600" y="2743200"/>
            <a:ext cx="9906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956" name="Line 12"/>
          <p:cNvSpPr>
            <a:spLocks noChangeShapeType="1"/>
          </p:cNvSpPr>
          <p:nvPr/>
        </p:nvSpPr>
        <p:spPr bwMode="auto">
          <a:xfrm>
            <a:off x="5486400" y="609600"/>
            <a:ext cx="0" cy="2286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958" name="Line 14"/>
          <p:cNvSpPr>
            <a:spLocks noChangeShapeType="1"/>
          </p:cNvSpPr>
          <p:nvPr/>
        </p:nvSpPr>
        <p:spPr bwMode="auto">
          <a:xfrm>
            <a:off x="533400" y="1295400"/>
            <a:ext cx="7620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959" name="Line 15"/>
          <p:cNvSpPr>
            <a:spLocks noChangeShapeType="1"/>
          </p:cNvSpPr>
          <p:nvPr/>
        </p:nvSpPr>
        <p:spPr bwMode="auto">
          <a:xfrm>
            <a:off x="1295400" y="1295400"/>
            <a:ext cx="0" cy="2286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960" name="Line 16"/>
          <p:cNvSpPr>
            <a:spLocks noChangeShapeType="1"/>
          </p:cNvSpPr>
          <p:nvPr/>
        </p:nvSpPr>
        <p:spPr bwMode="auto">
          <a:xfrm>
            <a:off x="4267200" y="1295400"/>
            <a:ext cx="0" cy="2286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961" name="Line 17"/>
          <p:cNvSpPr>
            <a:spLocks noChangeShapeType="1"/>
          </p:cNvSpPr>
          <p:nvPr/>
        </p:nvSpPr>
        <p:spPr bwMode="auto">
          <a:xfrm>
            <a:off x="7162800" y="1295400"/>
            <a:ext cx="0" cy="2286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962" name="Line 18"/>
          <p:cNvSpPr>
            <a:spLocks noChangeShapeType="1"/>
          </p:cNvSpPr>
          <p:nvPr/>
        </p:nvSpPr>
        <p:spPr bwMode="auto">
          <a:xfrm>
            <a:off x="1219200" y="2057400"/>
            <a:ext cx="0" cy="2286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963" name="Line 19"/>
          <p:cNvSpPr>
            <a:spLocks noChangeShapeType="1"/>
          </p:cNvSpPr>
          <p:nvPr/>
        </p:nvSpPr>
        <p:spPr bwMode="auto">
          <a:xfrm>
            <a:off x="3733800" y="2057400"/>
            <a:ext cx="0" cy="2286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964" name="Line 20"/>
          <p:cNvSpPr>
            <a:spLocks noChangeShapeType="1"/>
          </p:cNvSpPr>
          <p:nvPr/>
        </p:nvSpPr>
        <p:spPr bwMode="auto">
          <a:xfrm>
            <a:off x="6324600" y="2057400"/>
            <a:ext cx="0" cy="2286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965" name="Line 21"/>
          <p:cNvSpPr>
            <a:spLocks noChangeShapeType="1"/>
          </p:cNvSpPr>
          <p:nvPr/>
        </p:nvSpPr>
        <p:spPr bwMode="auto">
          <a:xfrm>
            <a:off x="1600200" y="2743200"/>
            <a:ext cx="0" cy="2286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966" name="Rectangle 22"/>
          <p:cNvSpPr>
            <a:spLocks noChangeArrowheads="1"/>
          </p:cNvSpPr>
          <p:nvPr/>
        </p:nvSpPr>
        <p:spPr bwMode="auto">
          <a:xfrm>
            <a:off x="2286000" y="4176713"/>
            <a:ext cx="6477000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sz="3200" b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Приставка</a:t>
            </a:r>
            <a:r>
              <a:rPr lang="ru-RU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320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– часть слова, которая стоит перед корнем и служит для образования новых слов.</a:t>
            </a:r>
            <a:r>
              <a:rPr lang="ru-RU" sz="3200">
                <a:solidFill>
                  <a:srgbClr val="0000CC"/>
                </a:solidFill>
              </a:rPr>
              <a:t> </a:t>
            </a:r>
          </a:p>
        </p:txBody>
      </p:sp>
      <p:pic>
        <p:nvPicPr>
          <p:cNvPr id="82967" name="Picture 23" descr="009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911493">
            <a:off x="1295400" y="6096000"/>
            <a:ext cx="328613" cy="322263"/>
          </a:xfrm>
          <a:prstGeom prst="rect">
            <a:avLst/>
          </a:prstGeom>
          <a:noFill/>
        </p:spPr>
      </p:pic>
      <p:sp>
        <p:nvSpPr>
          <p:cNvPr id="82972" name="Line 28"/>
          <p:cNvSpPr>
            <a:spLocks noChangeShapeType="1"/>
          </p:cNvSpPr>
          <p:nvPr/>
        </p:nvSpPr>
        <p:spPr bwMode="auto">
          <a:xfrm>
            <a:off x="3124200" y="2514600"/>
            <a:ext cx="22098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968" name="Line 24"/>
          <p:cNvSpPr>
            <a:spLocks noChangeShapeType="1"/>
          </p:cNvSpPr>
          <p:nvPr/>
        </p:nvSpPr>
        <p:spPr bwMode="auto">
          <a:xfrm>
            <a:off x="4648200" y="1066800"/>
            <a:ext cx="23622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969" name="Line 25"/>
          <p:cNvSpPr>
            <a:spLocks noChangeShapeType="1"/>
          </p:cNvSpPr>
          <p:nvPr/>
        </p:nvSpPr>
        <p:spPr bwMode="auto">
          <a:xfrm>
            <a:off x="3505200" y="1828800"/>
            <a:ext cx="23622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970" name="Line 26"/>
          <p:cNvSpPr>
            <a:spLocks noChangeShapeType="1"/>
          </p:cNvSpPr>
          <p:nvPr/>
        </p:nvSpPr>
        <p:spPr bwMode="auto">
          <a:xfrm>
            <a:off x="6172200" y="1828800"/>
            <a:ext cx="2514600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971" name="Line 27"/>
          <p:cNvSpPr>
            <a:spLocks noChangeShapeType="1"/>
          </p:cNvSpPr>
          <p:nvPr/>
        </p:nvSpPr>
        <p:spPr bwMode="auto">
          <a:xfrm>
            <a:off x="550863" y="2511425"/>
            <a:ext cx="2192337" cy="3175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2973" name="Line 29"/>
          <p:cNvSpPr>
            <a:spLocks noChangeShapeType="1"/>
          </p:cNvSpPr>
          <p:nvPr/>
        </p:nvSpPr>
        <p:spPr bwMode="auto">
          <a:xfrm>
            <a:off x="533400" y="3317875"/>
            <a:ext cx="2613025" cy="0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83049" name="Group 105"/>
          <p:cNvGrpSpPr>
            <a:grpSpLocks/>
          </p:cNvGrpSpPr>
          <p:nvPr/>
        </p:nvGrpSpPr>
        <p:grpSpPr bwMode="auto">
          <a:xfrm>
            <a:off x="3505200" y="1143000"/>
            <a:ext cx="2363788" cy="690563"/>
            <a:chOff x="2208" y="720"/>
            <a:chExt cx="1489" cy="435"/>
          </a:xfrm>
        </p:grpSpPr>
        <p:grpSp>
          <p:nvGrpSpPr>
            <p:cNvPr id="83033" name="Group 89"/>
            <p:cNvGrpSpPr>
              <a:grpSpLocks/>
            </p:cNvGrpSpPr>
            <p:nvPr/>
          </p:nvGrpSpPr>
          <p:grpSpPr bwMode="auto">
            <a:xfrm>
              <a:off x="2726" y="720"/>
              <a:ext cx="877" cy="174"/>
              <a:chOff x="2726" y="725"/>
              <a:chExt cx="877" cy="165"/>
            </a:xfrm>
          </p:grpSpPr>
          <p:sp>
            <p:nvSpPr>
              <p:cNvPr id="82990" name="Arc 46"/>
              <p:cNvSpPr>
                <a:spLocks/>
              </p:cNvSpPr>
              <p:nvPr/>
            </p:nvSpPr>
            <p:spPr bwMode="auto">
              <a:xfrm>
                <a:off x="2726" y="816"/>
                <a:ext cx="394" cy="74"/>
              </a:xfrm>
              <a:custGeom>
                <a:avLst/>
                <a:gdLst>
                  <a:gd name="G0" fmla="+- 21600 0 0"/>
                  <a:gd name="G1" fmla="+- 21600 0 0"/>
                  <a:gd name="G2" fmla="+- 21600 0 0"/>
                  <a:gd name="T0" fmla="*/ 10 w 42218"/>
                  <a:gd name="T1" fmla="*/ 22248 h 22248"/>
                  <a:gd name="T2" fmla="*/ 42218 w 42218"/>
                  <a:gd name="T3" fmla="*/ 15161 h 22248"/>
                  <a:gd name="T4" fmla="*/ 21600 w 42218"/>
                  <a:gd name="T5" fmla="*/ 21600 h 22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218" h="22248" fill="none" extrusionOk="0">
                    <a:moveTo>
                      <a:pt x="9" y="22248"/>
                    </a:moveTo>
                    <a:cubicBezTo>
                      <a:pt x="3" y="22032"/>
                      <a:pt x="0" y="21816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1048" y="-1"/>
                      <a:pt x="39401" y="6141"/>
                      <a:pt x="42217" y="15161"/>
                    </a:cubicBezTo>
                  </a:path>
                  <a:path w="42218" h="22248" stroke="0" extrusionOk="0">
                    <a:moveTo>
                      <a:pt x="9" y="22248"/>
                    </a:moveTo>
                    <a:cubicBezTo>
                      <a:pt x="3" y="22032"/>
                      <a:pt x="0" y="21816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1048" y="-1"/>
                      <a:pt x="39401" y="6141"/>
                      <a:pt x="42217" y="15161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82997" name="Group 53"/>
              <p:cNvGrpSpPr>
                <a:grpSpLocks/>
              </p:cNvGrpSpPr>
              <p:nvPr/>
            </p:nvGrpSpPr>
            <p:grpSpPr bwMode="auto">
              <a:xfrm>
                <a:off x="3115" y="726"/>
                <a:ext cx="202" cy="132"/>
                <a:chOff x="3888" y="240"/>
                <a:chExt cx="192" cy="144"/>
              </a:xfrm>
            </p:grpSpPr>
            <p:sp>
              <p:nvSpPr>
                <p:cNvPr id="82995" name="Line 51"/>
                <p:cNvSpPr>
                  <a:spLocks noChangeShapeType="1"/>
                </p:cNvSpPr>
                <p:nvPr/>
              </p:nvSpPr>
              <p:spPr bwMode="auto">
                <a:xfrm flipV="1">
                  <a:off x="3888" y="240"/>
                  <a:ext cx="98" cy="138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82996" name="Line 52"/>
                <p:cNvSpPr>
                  <a:spLocks noChangeShapeType="1"/>
                </p:cNvSpPr>
                <p:nvPr/>
              </p:nvSpPr>
              <p:spPr bwMode="auto">
                <a:xfrm flipH="1" flipV="1">
                  <a:off x="3974" y="240"/>
                  <a:ext cx="106" cy="144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83017" name="Group 73"/>
              <p:cNvGrpSpPr>
                <a:grpSpLocks/>
              </p:cNvGrpSpPr>
              <p:nvPr/>
            </p:nvGrpSpPr>
            <p:grpSpPr bwMode="auto">
              <a:xfrm>
                <a:off x="3305" y="725"/>
                <a:ext cx="298" cy="116"/>
                <a:chOff x="4124" y="288"/>
                <a:chExt cx="284" cy="127"/>
              </a:xfrm>
            </p:grpSpPr>
            <p:sp>
              <p:nvSpPr>
                <p:cNvPr id="83018" name="Line 74"/>
                <p:cNvSpPr>
                  <a:spLocks noChangeShapeType="1"/>
                </p:cNvSpPr>
                <p:nvPr/>
              </p:nvSpPr>
              <p:spPr bwMode="auto">
                <a:xfrm flipV="1">
                  <a:off x="4124" y="288"/>
                  <a:ext cx="160" cy="127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83019" name="Line 75"/>
                <p:cNvSpPr>
                  <a:spLocks noChangeShapeType="1"/>
                </p:cNvSpPr>
                <p:nvPr/>
              </p:nvSpPr>
              <p:spPr bwMode="auto">
                <a:xfrm flipH="1" flipV="1">
                  <a:off x="4272" y="288"/>
                  <a:ext cx="136" cy="123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sp>
          <p:nvSpPr>
            <p:cNvPr id="83039" name="Line 95"/>
            <p:cNvSpPr>
              <a:spLocks noChangeShapeType="1"/>
            </p:cNvSpPr>
            <p:nvPr/>
          </p:nvSpPr>
          <p:spPr bwMode="auto">
            <a:xfrm>
              <a:off x="2208" y="1053"/>
              <a:ext cx="1" cy="10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3040" name="Line 96"/>
            <p:cNvSpPr>
              <a:spLocks noChangeShapeType="1"/>
            </p:cNvSpPr>
            <p:nvPr/>
          </p:nvSpPr>
          <p:spPr bwMode="auto">
            <a:xfrm>
              <a:off x="3696" y="1053"/>
              <a:ext cx="1" cy="10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3051" name="Group 107"/>
          <p:cNvGrpSpPr>
            <a:grpSpLocks/>
          </p:cNvGrpSpPr>
          <p:nvPr/>
        </p:nvGrpSpPr>
        <p:grpSpPr bwMode="auto">
          <a:xfrm>
            <a:off x="6165850" y="1168400"/>
            <a:ext cx="2514600" cy="638175"/>
            <a:chOff x="3888" y="750"/>
            <a:chExt cx="1584" cy="402"/>
          </a:xfrm>
        </p:grpSpPr>
        <p:grpSp>
          <p:nvGrpSpPr>
            <p:cNvPr id="83035" name="Group 91"/>
            <p:cNvGrpSpPr>
              <a:grpSpLocks/>
            </p:cNvGrpSpPr>
            <p:nvPr/>
          </p:nvGrpSpPr>
          <p:grpSpPr bwMode="auto">
            <a:xfrm>
              <a:off x="4506" y="750"/>
              <a:ext cx="966" cy="127"/>
              <a:chOff x="4506" y="750"/>
              <a:chExt cx="966" cy="127"/>
            </a:xfrm>
          </p:grpSpPr>
          <p:grpSp>
            <p:nvGrpSpPr>
              <p:cNvPr id="83001" name="Group 57"/>
              <p:cNvGrpSpPr>
                <a:grpSpLocks/>
              </p:cNvGrpSpPr>
              <p:nvPr/>
            </p:nvGrpSpPr>
            <p:grpSpPr bwMode="auto">
              <a:xfrm>
                <a:off x="4941" y="755"/>
                <a:ext cx="198" cy="74"/>
                <a:chOff x="3888" y="240"/>
                <a:chExt cx="192" cy="144"/>
              </a:xfrm>
            </p:grpSpPr>
            <p:sp>
              <p:nvSpPr>
                <p:cNvPr id="83002" name="Line 58"/>
                <p:cNvSpPr>
                  <a:spLocks noChangeShapeType="1"/>
                </p:cNvSpPr>
                <p:nvPr/>
              </p:nvSpPr>
              <p:spPr bwMode="auto">
                <a:xfrm flipV="1">
                  <a:off x="3888" y="240"/>
                  <a:ext cx="98" cy="138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83003" name="Line 59"/>
                <p:cNvSpPr>
                  <a:spLocks noChangeShapeType="1"/>
                </p:cNvSpPr>
                <p:nvPr/>
              </p:nvSpPr>
              <p:spPr bwMode="auto">
                <a:xfrm flipH="1" flipV="1">
                  <a:off x="3974" y="240"/>
                  <a:ext cx="106" cy="144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83020" name="Group 76"/>
              <p:cNvGrpSpPr>
                <a:grpSpLocks/>
              </p:cNvGrpSpPr>
              <p:nvPr/>
            </p:nvGrpSpPr>
            <p:grpSpPr bwMode="auto">
              <a:xfrm>
                <a:off x="5180" y="750"/>
                <a:ext cx="292" cy="66"/>
                <a:chOff x="4124" y="288"/>
                <a:chExt cx="284" cy="127"/>
              </a:xfrm>
            </p:grpSpPr>
            <p:sp>
              <p:nvSpPr>
                <p:cNvPr id="83021" name="Line 77"/>
                <p:cNvSpPr>
                  <a:spLocks noChangeShapeType="1"/>
                </p:cNvSpPr>
                <p:nvPr/>
              </p:nvSpPr>
              <p:spPr bwMode="auto">
                <a:xfrm flipV="1">
                  <a:off x="4124" y="288"/>
                  <a:ext cx="160" cy="127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83022" name="Line 78"/>
                <p:cNvSpPr>
                  <a:spLocks noChangeShapeType="1"/>
                </p:cNvSpPr>
                <p:nvPr/>
              </p:nvSpPr>
              <p:spPr bwMode="auto">
                <a:xfrm flipH="1" flipV="1">
                  <a:off x="4272" y="288"/>
                  <a:ext cx="136" cy="123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83034" name="Arc 90"/>
              <p:cNvSpPr>
                <a:spLocks/>
              </p:cNvSpPr>
              <p:nvPr/>
            </p:nvSpPr>
            <p:spPr bwMode="auto">
              <a:xfrm>
                <a:off x="4506" y="829"/>
                <a:ext cx="386" cy="48"/>
              </a:xfrm>
              <a:custGeom>
                <a:avLst/>
                <a:gdLst>
                  <a:gd name="G0" fmla="+- 21600 0 0"/>
                  <a:gd name="G1" fmla="+- 21600 0 0"/>
                  <a:gd name="G2" fmla="+- 21600 0 0"/>
                  <a:gd name="T0" fmla="*/ 10 w 42218"/>
                  <a:gd name="T1" fmla="*/ 22248 h 22248"/>
                  <a:gd name="T2" fmla="*/ 42218 w 42218"/>
                  <a:gd name="T3" fmla="*/ 15161 h 22248"/>
                  <a:gd name="T4" fmla="*/ 21600 w 42218"/>
                  <a:gd name="T5" fmla="*/ 21600 h 22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218" h="22248" fill="none" extrusionOk="0">
                    <a:moveTo>
                      <a:pt x="9" y="22248"/>
                    </a:moveTo>
                    <a:cubicBezTo>
                      <a:pt x="3" y="22032"/>
                      <a:pt x="0" y="21816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1048" y="-1"/>
                      <a:pt x="39401" y="6141"/>
                      <a:pt x="42217" y="15161"/>
                    </a:cubicBezTo>
                  </a:path>
                  <a:path w="42218" h="22248" stroke="0" extrusionOk="0">
                    <a:moveTo>
                      <a:pt x="9" y="22248"/>
                    </a:moveTo>
                    <a:cubicBezTo>
                      <a:pt x="3" y="22032"/>
                      <a:pt x="0" y="21816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1048" y="-1"/>
                      <a:pt x="39401" y="6141"/>
                      <a:pt x="42217" y="15161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83041" name="Line 97"/>
            <p:cNvSpPr>
              <a:spLocks noChangeShapeType="1"/>
            </p:cNvSpPr>
            <p:nvPr/>
          </p:nvSpPr>
          <p:spPr bwMode="auto">
            <a:xfrm>
              <a:off x="3888" y="1056"/>
              <a:ext cx="0" cy="9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3042" name="Line 98"/>
            <p:cNvSpPr>
              <a:spLocks noChangeShapeType="1"/>
            </p:cNvSpPr>
            <p:nvPr/>
          </p:nvSpPr>
          <p:spPr bwMode="auto">
            <a:xfrm>
              <a:off x="5472" y="1056"/>
              <a:ext cx="0" cy="9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3052" name="Group 108"/>
          <p:cNvGrpSpPr>
            <a:grpSpLocks/>
          </p:cNvGrpSpPr>
          <p:nvPr/>
        </p:nvGrpSpPr>
        <p:grpSpPr bwMode="auto">
          <a:xfrm>
            <a:off x="581025" y="1905000"/>
            <a:ext cx="2162175" cy="609600"/>
            <a:chOff x="366" y="1200"/>
            <a:chExt cx="1362" cy="384"/>
          </a:xfrm>
        </p:grpSpPr>
        <p:grpSp>
          <p:nvGrpSpPr>
            <p:cNvPr id="83036" name="Group 92"/>
            <p:cNvGrpSpPr>
              <a:grpSpLocks/>
            </p:cNvGrpSpPr>
            <p:nvPr/>
          </p:nvGrpSpPr>
          <p:grpSpPr bwMode="auto">
            <a:xfrm>
              <a:off x="814" y="1200"/>
              <a:ext cx="866" cy="144"/>
              <a:chOff x="814" y="1200"/>
              <a:chExt cx="866" cy="144"/>
            </a:xfrm>
          </p:grpSpPr>
          <p:sp>
            <p:nvSpPr>
              <p:cNvPr id="82992" name="Arc 48"/>
              <p:cNvSpPr>
                <a:spLocks/>
              </p:cNvSpPr>
              <p:nvPr/>
            </p:nvSpPr>
            <p:spPr bwMode="auto">
              <a:xfrm>
                <a:off x="814" y="1277"/>
                <a:ext cx="294" cy="48"/>
              </a:xfrm>
              <a:custGeom>
                <a:avLst/>
                <a:gdLst>
                  <a:gd name="G0" fmla="+- 21600 0 0"/>
                  <a:gd name="G1" fmla="+- 21600 0 0"/>
                  <a:gd name="G2" fmla="+- 21600 0 0"/>
                  <a:gd name="T0" fmla="*/ 10 w 43149"/>
                  <a:gd name="T1" fmla="*/ 22248 h 22248"/>
                  <a:gd name="T2" fmla="*/ 43149 w 43149"/>
                  <a:gd name="T3" fmla="*/ 20111 h 22248"/>
                  <a:gd name="T4" fmla="*/ 21600 w 43149"/>
                  <a:gd name="T5" fmla="*/ 21600 h 22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149" h="22248" fill="none" extrusionOk="0">
                    <a:moveTo>
                      <a:pt x="9" y="22248"/>
                    </a:moveTo>
                    <a:cubicBezTo>
                      <a:pt x="3" y="22032"/>
                      <a:pt x="0" y="21816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2951" y="-1"/>
                      <a:pt x="42366" y="8786"/>
                      <a:pt x="43148" y="20111"/>
                    </a:cubicBezTo>
                  </a:path>
                  <a:path w="43149" h="22248" stroke="0" extrusionOk="0">
                    <a:moveTo>
                      <a:pt x="9" y="22248"/>
                    </a:moveTo>
                    <a:cubicBezTo>
                      <a:pt x="3" y="22032"/>
                      <a:pt x="0" y="21816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2951" y="-1"/>
                      <a:pt x="42366" y="8786"/>
                      <a:pt x="43148" y="20111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83004" name="Group 60"/>
              <p:cNvGrpSpPr>
                <a:grpSpLocks/>
              </p:cNvGrpSpPr>
              <p:nvPr/>
            </p:nvGrpSpPr>
            <p:grpSpPr bwMode="auto">
              <a:xfrm>
                <a:off x="1149" y="1200"/>
                <a:ext cx="198" cy="144"/>
                <a:chOff x="3888" y="240"/>
                <a:chExt cx="192" cy="144"/>
              </a:xfrm>
            </p:grpSpPr>
            <p:sp>
              <p:nvSpPr>
                <p:cNvPr id="83005" name="Line 61"/>
                <p:cNvSpPr>
                  <a:spLocks noChangeShapeType="1"/>
                </p:cNvSpPr>
                <p:nvPr/>
              </p:nvSpPr>
              <p:spPr bwMode="auto">
                <a:xfrm flipV="1">
                  <a:off x="3888" y="240"/>
                  <a:ext cx="98" cy="138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83006" name="Line 62"/>
                <p:cNvSpPr>
                  <a:spLocks noChangeShapeType="1"/>
                </p:cNvSpPr>
                <p:nvPr/>
              </p:nvSpPr>
              <p:spPr bwMode="auto">
                <a:xfrm flipH="1" flipV="1">
                  <a:off x="3974" y="240"/>
                  <a:ext cx="106" cy="144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83023" name="Group 79"/>
              <p:cNvGrpSpPr>
                <a:grpSpLocks/>
              </p:cNvGrpSpPr>
              <p:nvPr/>
            </p:nvGrpSpPr>
            <p:grpSpPr bwMode="auto">
              <a:xfrm>
                <a:off x="1388" y="1200"/>
                <a:ext cx="292" cy="126"/>
                <a:chOff x="4124" y="288"/>
                <a:chExt cx="284" cy="127"/>
              </a:xfrm>
            </p:grpSpPr>
            <p:sp>
              <p:nvSpPr>
                <p:cNvPr id="83024" name="Line 80"/>
                <p:cNvSpPr>
                  <a:spLocks noChangeShapeType="1"/>
                </p:cNvSpPr>
                <p:nvPr/>
              </p:nvSpPr>
              <p:spPr bwMode="auto">
                <a:xfrm flipV="1">
                  <a:off x="4124" y="288"/>
                  <a:ext cx="160" cy="127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83025" name="Line 81"/>
                <p:cNvSpPr>
                  <a:spLocks noChangeShapeType="1"/>
                </p:cNvSpPr>
                <p:nvPr/>
              </p:nvSpPr>
              <p:spPr bwMode="auto">
                <a:xfrm flipH="1" flipV="1">
                  <a:off x="4272" y="288"/>
                  <a:ext cx="136" cy="123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sp>
          <p:nvSpPr>
            <p:cNvPr id="83043" name="Line 99"/>
            <p:cNvSpPr>
              <a:spLocks noChangeShapeType="1"/>
            </p:cNvSpPr>
            <p:nvPr/>
          </p:nvSpPr>
          <p:spPr bwMode="auto">
            <a:xfrm>
              <a:off x="366" y="1488"/>
              <a:ext cx="0" cy="9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3044" name="Line 100"/>
            <p:cNvSpPr>
              <a:spLocks noChangeShapeType="1"/>
            </p:cNvSpPr>
            <p:nvPr/>
          </p:nvSpPr>
          <p:spPr bwMode="auto">
            <a:xfrm>
              <a:off x="1728" y="1488"/>
              <a:ext cx="0" cy="9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3048" name="Group 104"/>
          <p:cNvGrpSpPr>
            <a:grpSpLocks/>
          </p:cNvGrpSpPr>
          <p:nvPr/>
        </p:nvGrpSpPr>
        <p:grpSpPr bwMode="auto">
          <a:xfrm>
            <a:off x="4646613" y="457200"/>
            <a:ext cx="2365375" cy="609600"/>
            <a:chOff x="2927" y="288"/>
            <a:chExt cx="1490" cy="384"/>
          </a:xfrm>
        </p:grpSpPr>
        <p:grpSp>
          <p:nvGrpSpPr>
            <p:cNvPr id="83032" name="Group 88"/>
            <p:cNvGrpSpPr>
              <a:grpSpLocks/>
            </p:cNvGrpSpPr>
            <p:nvPr/>
          </p:nvGrpSpPr>
          <p:grpSpPr bwMode="auto">
            <a:xfrm>
              <a:off x="3516" y="288"/>
              <a:ext cx="900" cy="144"/>
              <a:chOff x="3492" y="288"/>
              <a:chExt cx="924" cy="144"/>
            </a:xfrm>
          </p:grpSpPr>
          <p:sp>
            <p:nvSpPr>
              <p:cNvPr id="82987" name="Arc 43"/>
              <p:cNvSpPr>
                <a:spLocks/>
              </p:cNvSpPr>
              <p:nvPr/>
            </p:nvSpPr>
            <p:spPr bwMode="auto">
              <a:xfrm>
                <a:off x="3492" y="336"/>
                <a:ext cx="398" cy="74"/>
              </a:xfrm>
              <a:custGeom>
                <a:avLst/>
                <a:gdLst>
                  <a:gd name="G0" fmla="+- 21600 0 0"/>
                  <a:gd name="G1" fmla="+- 21600 0 0"/>
                  <a:gd name="G2" fmla="+- 21600 0 0"/>
                  <a:gd name="T0" fmla="*/ 10 w 42218"/>
                  <a:gd name="T1" fmla="*/ 22248 h 22248"/>
                  <a:gd name="T2" fmla="*/ 42218 w 42218"/>
                  <a:gd name="T3" fmla="*/ 15161 h 22248"/>
                  <a:gd name="T4" fmla="*/ 21600 w 42218"/>
                  <a:gd name="T5" fmla="*/ 21600 h 22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218" h="22248" fill="none" extrusionOk="0">
                    <a:moveTo>
                      <a:pt x="9" y="22248"/>
                    </a:moveTo>
                    <a:cubicBezTo>
                      <a:pt x="3" y="22032"/>
                      <a:pt x="0" y="21816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1048" y="-1"/>
                      <a:pt x="39401" y="6141"/>
                      <a:pt x="42217" y="15161"/>
                    </a:cubicBezTo>
                  </a:path>
                  <a:path w="42218" h="22248" stroke="0" extrusionOk="0">
                    <a:moveTo>
                      <a:pt x="9" y="22248"/>
                    </a:moveTo>
                    <a:cubicBezTo>
                      <a:pt x="3" y="22032"/>
                      <a:pt x="0" y="21816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1048" y="-1"/>
                      <a:pt x="39401" y="6141"/>
                      <a:pt x="42217" y="15161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82998" name="Group 54"/>
              <p:cNvGrpSpPr>
                <a:grpSpLocks/>
              </p:cNvGrpSpPr>
              <p:nvPr/>
            </p:nvGrpSpPr>
            <p:grpSpPr bwMode="auto">
              <a:xfrm>
                <a:off x="3883" y="288"/>
                <a:ext cx="202" cy="144"/>
                <a:chOff x="3888" y="240"/>
                <a:chExt cx="192" cy="144"/>
              </a:xfrm>
            </p:grpSpPr>
            <p:sp>
              <p:nvSpPr>
                <p:cNvPr id="82999" name="Line 55"/>
                <p:cNvSpPr>
                  <a:spLocks noChangeShapeType="1"/>
                </p:cNvSpPr>
                <p:nvPr/>
              </p:nvSpPr>
              <p:spPr bwMode="auto">
                <a:xfrm flipV="1">
                  <a:off x="3888" y="240"/>
                  <a:ext cx="98" cy="138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83000" name="Line 56"/>
                <p:cNvSpPr>
                  <a:spLocks noChangeShapeType="1"/>
                </p:cNvSpPr>
                <p:nvPr/>
              </p:nvSpPr>
              <p:spPr bwMode="auto">
                <a:xfrm flipH="1" flipV="1">
                  <a:off x="3974" y="240"/>
                  <a:ext cx="106" cy="144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83016" name="Group 72"/>
              <p:cNvGrpSpPr>
                <a:grpSpLocks/>
              </p:cNvGrpSpPr>
              <p:nvPr/>
            </p:nvGrpSpPr>
            <p:grpSpPr bwMode="auto">
              <a:xfrm>
                <a:off x="4116" y="288"/>
                <a:ext cx="300" cy="126"/>
                <a:chOff x="4124" y="288"/>
                <a:chExt cx="284" cy="127"/>
              </a:xfrm>
            </p:grpSpPr>
            <p:sp>
              <p:nvSpPr>
                <p:cNvPr id="83014" name="Line 70"/>
                <p:cNvSpPr>
                  <a:spLocks noChangeShapeType="1"/>
                </p:cNvSpPr>
                <p:nvPr/>
              </p:nvSpPr>
              <p:spPr bwMode="auto">
                <a:xfrm flipV="1">
                  <a:off x="4124" y="288"/>
                  <a:ext cx="160" cy="127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83015" name="Line 71"/>
                <p:cNvSpPr>
                  <a:spLocks noChangeShapeType="1"/>
                </p:cNvSpPr>
                <p:nvPr/>
              </p:nvSpPr>
              <p:spPr bwMode="auto">
                <a:xfrm flipH="1" flipV="1">
                  <a:off x="4272" y="288"/>
                  <a:ext cx="136" cy="123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sp>
          <p:nvSpPr>
            <p:cNvPr id="83046" name="Line 102"/>
            <p:cNvSpPr>
              <a:spLocks noChangeShapeType="1"/>
            </p:cNvSpPr>
            <p:nvPr/>
          </p:nvSpPr>
          <p:spPr bwMode="auto">
            <a:xfrm>
              <a:off x="2927" y="576"/>
              <a:ext cx="2" cy="9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3047" name="Line 103"/>
            <p:cNvSpPr>
              <a:spLocks noChangeShapeType="1"/>
            </p:cNvSpPr>
            <p:nvPr/>
          </p:nvSpPr>
          <p:spPr bwMode="auto">
            <a:xfrm>
              <a:off x="4415" y="576"/>
              <a:ext cx="2" cy="9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3057" name="Group 113"/>
          <p:cNvGrpSpPr>
            <a:grpSpLocks/>
          </p:cNvGrpSpPr>
          <p:nvPr/>
        </p:nvGrpSpPr>
        <p:grpSpPr bwMode="auto">
          <a:xfrm>
            <a:off x="3124200" y="1905000"/>
            <a:ext cx="2209800" cy="609600"/>
            <a:chOff x="1968" y="1200"/>
            <a:chExt cx="1392" cy="384"/>
          </a:xfrm>
        </p:grpSpPr>
        <p:grpSp>
          <p:nvGrpSpPr>
            <p:cNvPr id="83037" name="Group 93"/>
            <p:cNvGrpSpPr>
              <a:grpSpLocks/>
            </p:cNvGrpSpPr>
            <p:nvPr/>
          </p:nvGrpSpPr>
          <p:grpSpPr bwMode="auto">
            <a:xfrm>
              <a:off x="2391" y="1200"/>
              <a:ext cx="921" cy="146"/>
              <a:chOff x="2391" y="1200"/>
              <a:chExt cx="921" cy="147"/>
            </a:xfrm>
          </p:grpSpPr>
          <p:sp>
            <p:nvSpPr>
              <p:cNvPr id="82993" name="Arc 49"/>
              <p:cNvSpPr>
                <a:spLocks/>
              </p:cNvSpPr>
              <p:nvPr/>
            </p:nvSpPr>
            <p:spPr bwMode="auto">
              <a:xfrm>
                <a:off x="2391" y="1273"/>
                <a:ext cx="386" cy="74"/>
              </a:xfrm>
              <a:custGeom>
                <a:avLst/>
                <a:gdLst>
                  <a:gd name="G0" fmla="+- 21600 0 0"/>
                  <a:gd name="G1" fmla="+- 21600 0 0"/>
                  <a:gd name="G2" fmla="+- 21600 0 0"/>
                  <a:gd name="T0" fmla="*/ 10 w 42218"/>
                  <a:gd name="T1" fmla="*/ 22248 h 22248"/>
                  <a:gd name="T2" fmla="*/ 42218 w 42218"/>
                  <a:gd name="T3" fmla="*/ 15161 h 22248"/>
                  <a:gd name="T4" fmla="*/ 21600 w 42218"/>
                  <a:gd name="T5" fmla="*/ 21600 h 22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218" h="22248" fill="none" extrusionOk="0">
                    <a:moveTo>
                      <a:pt x="9" y="22248"/>
                    </a:moveTo>
                    <a:cubicBezTo>
                      <a:pt x="3" y="22032"/>
                      <a:pt x="0" y="21816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1048" y="-1"/>
                      <a:pt x="39401" y="6141"/>
                      <a:pt x="42217" y="15161"/>
                    </a:cubicBezTo>
                  </a:path>
                  <a:path w="42218" h="22248" stroke="0" extrusionOk="0">
                    <a:moveTo>
                      <a:pt x="9" y="22248"/>
                    </a:moveTo>
                    <a:cubicBezTo>
                      <a:pt x="3" y="22032"/>
                      <a:pt x="0" y="21816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1048" y="-1"/>
                      <a:pt x="39401" y="6141"/>
                      <a:pt x="42217" y="15161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83007" name="Group 63"/>
              <p:cNvGrpSpPr>
                <a:grpSpLocks/>
              </p:cNvGrpSpPr>
              <p:nvPr/>
            </p:nvGrpSpPr>
            <p:grpSpPr bwMode="auto">
              <a:xfrm>
                <a:off x="2781" y="1200"/>
                <a:ext cx="198" cy="144"/>
                <a:chOff x="3888" y="240"/>
                <a:chExt cx="192" cy="144"/>
              </a:xfrm>
            </p:grpSpPr>
            <p:sp>
              <p:nvSpPr>
                <p:cNvPr id="83008" name="Line 64"/>
                <p:cNvSpPr>
                  <a:spLocks noChangeShapeType="1"/>
                </p:cNvSpPr>
                <p:nvPr/>
              </p:nvSpPr>
              <p:spPr bwMode="auto">
                <a:xfrm flipV="1">
                  <a:off x="3888" y="240"/>
                  <a:ext cx="98" cy="138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83009" name="Line 65"/>
                <p:cNvSpPr>
                  <a:spLocks noChangeShapeType="1"/>
                </p:cNvSpPr>
                <p:nvPr/>
              </p:nvSpPr>
              <p:spPr bwMode="auto">
                <a:xfrm flipH="1" flipV="1">
                  <a:off x="3974" y="240"/>
                  <a:ext cx="106" cy="144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83026" name="Group 82"/>
              <p:cNvGrpSpPr>
                <a:grpSpLocks/>
              </p:cNvGrpSpPr>
              <p:nvPr/>
            </p:nvGrpSpPr>
            <p:grpSpPr bwMode="auto">
              <a:xfrm>
                <a:off x="3020" y="1200"/>
                <a:ext cx="292" cy="126"/>
                <a:chOff x="4124" y="288"/>
                <a:chExt cx="284" cy="127"/>
              </a:xfrm>
            </p:grpSpPr>
            <p:sp>
              <p:nvSpPr>
                <p:cNvPr id="83027" name="Line 83"/>
                <p:cNvSpPr>
                  <a:spLocks noChangeShapeType="1"/>
                </p:cNvSpPr>
                <p:nvPr/>
              </p:nvSpPr>
              <p:spPr bwMode="auto">
                <a:xfrm flipV="1">
                  <a:off x="4124" y="288"/>
                  <a:ext cx="160" cy="127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83028" name="Line 84"/>
                <p:cNvSpPr>
                  <a:spLocks noChangeShapeType="1"/>
                </p:cNvSpPr>
                <p:nvPr/>
              </p:nvSpPr>
              <p:spPr bwMode="auto">
                <a:xfrm flipH="1" flipV="1">
                  <a:off x="4272" y="288"/>
                  <a:ext cx="136" cy="123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sp>
          <p:nvSpPr>
            <p:cNvPr id="83055" name="Line 111"/>
            <p:cNvSpPr>
              <a:spLocks noChangeShapeType="1"/>
            </p:cNvSpPr>
            <p:nvPr/>
          </p:nvSpPr>
          <p:spPr bwMode="auto">
            <a:xfrm>
              <a:off x="3360" y="1488"/>
              <a:ext cx="0" cy="9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3056" name="Line 112"/>
            <p:cNvSpPr>
              <a:spLocks noChangeShapeType="1"/>
            </p:cNvSpPr>
            <p:nvPr/>
          </p:nvSpPr>
          <p:spPr bwMode="auto">
            <a:xfrm>
              <a:off x="1968" y="1488"/>
              <a:ext cx="0" cy="9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3068" name="Group 124"/>
          <p:cNvGrpSpPr>
            <a:grpSpLocks/>
          </p:cNvGrpSpPr>
          <p:nvPr/>
        </p:nvGrpSpPr>
        <p:grpSpPr bwMode="auto">
          <a:xfrm>
            <a:off x="533400" y="2667000"/>
            <a:ext cx="2590800" cy="620713"/>
            <a:chOff x="341" y="1658"/>
            <a:chExt cx="1632" cy="391"/>
          </a:xfrm>
        </p:grpSpPr>
        <p:grpSp>
          <p:nvGrpSpPr>
            <p:cNvPr id="83058" name="Group 114"/>
            <p:cNvGrpSpPr>
              <a:grpSpLocks/>
            </p:cNvGrpSpPr>
            <p:nvPr/>
          </p:nvGrpSpPr>
          <p:grpSpPr bwMode="auto">
            <a:xfrm>
              <a:off x="1056" y="1658"/>
              <a:ext cx="868" cy="118"/>
              <a:chOff x="1051" y="1632"/>
              <a:chExt cx="869" cy="170"/>
            </a:xfrm>
          </p:grpSpPr>
          <p:sp>
            <p:nvSpPr>
              <p:cNvPr id="83059" name="Arc 115"/>
              <p:cNvSpPr>
                <a:spLocks/>
              </p:cNvSpPr>
              <p:nvPr/>
            </p:nvSpPr>
            <p:spPr bwMode="auto">
              <a:xfrm>
                <a:off x="1051" y="1728"/>
                <a:ext cx="382" cy="74"/>
              </a:xfrm>
              <a:custGeom>
                <a:avLst/>
                <a:gdLst>
                  <a:gd name="G0" fmla="+- 21600 0 0"/>
                  <a:gd name="G1" fmla="+- 21600 0 0"/>
                  <a:gd name="G2" fmla="+- 21600 0 0"/>
                  <a:gd name="T0" fmla="*/ 10 w 41870"/>
                  <a:gd name="T1" fmla="*/ 22248 h 22248"/>
                  <a:gd name="T2" fmla="*/ 41870 w 41870"/>
                  <a:gd name="T3" fmla="*/ 14138 h 22248"/>
                  <a:gd name="T4" fmla="*/ 21600 w 41870"/>
                  <a:gd name="T5" fmla="*/ 21600 h 22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1870" h="22248" fill="none" extrusionOk="0">
                    <a:moveTo>
                      <a:pt x="9" y="22248"/>
                    </a:moveTo>
                    <a:cubicBezTo>
                      <a:pt x="3" y="22032"/>
                      <a:pt x="0" y="21816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0651" y="-1"/>
                      <a:pt x="38743" y="5643"/>
                      <a:pt x="41870" y="14137"/>
                    </a:cubicBezTo>
                  </a:path>
                  <a:path w="41870" h="22248" stroke="0" extrusionOk="0">
                    <a:moveTo>
                      <a:pt x="9" y="22248"/>
                    </a:moveTo>
                    <a:cubicBezTo>
                      <a:pt x="3" y="22032"/>
                      <a:pt x="0" y="21816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30651" y="-1"/>
                      <a:pt x="38743" y="5643"/>
                      <a:pt x="41870" y="14137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83060" name="Group 116"/>
              <p:cNvGrpSpPr>
                <a:grpSpLocks/>
              </p:cNvGrpSpPr>
              <p:nvPr/>
            </p:nvGrpSpPr>
            <p:grpSpPr bwMode="auto">
              <a:xfrm>
                <a:off x="1437" y="1632"/>
                <a:ext cx="198" cy="144"/>
                <a:chOff x="3888" y="240"/>
                <a:chExt cx="192" cy="144"/>
              </a:xfrm>
            </p:grpSpPr>
            <p:sp>
              <p:nvSpPr>
                <p:cNvPr id="83061" name="Line 117"/>
                <p:cNvSpPr>
                  <a:spLocks noChangeShapeType="1"/>
                </p:cNvSpPr>
                <p:nvPr/>
              </p:nvSpPr>
              <p:spPr bwMode="auto">
                <a:xfrm flipV="1">
                  <a:off x="3888" y="240"/>
                  <a:ext cx="98" cy="138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83062" name="Line 118"/>
                <p:cNvSpPr>
                  <a:spLocks noChangeShapeType="1"/>
                </p:cNvSpPr>
                <p:nvPr/>
              </p:nvSpPr>
              <p:spPr bwMode="auto">
                <a:xfrm flipH="1" flipV="1">
                  <a:off x="3974" y="240"/>
                  <a:ext cx="106" cy="144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83063" name="Group 119"/>
              <p:cNvGrpSpPr>
                <a:grpSpLocks/>
              </p:cNvGrpSpPr>
              <p:nvPr/>
            </p:nvGrpSpPr>
            <p:grpSpPr bwMode="auto">
              <a:xfrm>
                <a:off x="1628" y="1632"/>
                <a:ext cx="292" cy="126"/>
                <a:chOff x="4124" y="288"/>
                <a:chExt cx="284" cy="127"/>
              </a:xfrm>
            </p:grpSpPr>
            <p:sp>
              <p:nvSpPr>
                <p:cNvPr id="83064" name="Line 120"/>
                <p:cNvSpPr>
                  <a:spLocks noChangeShapeType="1"/>
                </p:cNvSpPr>
                <p:nvPr/>
              </p:nvSpPr>
              <p:spPr bwMode="auto">
                <a:xfrm flipV="1">
                  <a:off x="4124" y="288"/>
                  <a:ext cx="160" cy="127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83065" name="Line 121"/>
                <p:cNvSpPr>
                  <a:spLocks noChangeShapeType="1"/>
                </p:cNvSpPr>
                <p:nvPr/>
              </p:nvSpPr>
              <p:spPr bwMode="auto">
                <a:xfrm flipH="1" flipV="1">
                  <a:off x="4272" y="288"/>
                  <a:ext cx="136" cy="123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sp>
          <p:nvSpPr>
            <p:cNvPr id="83066" name="Line 122"/>
            <p:cNvSpPr>
              <a:spLocks noChangeShapeType="1"/>
            </p:cNvSpPr>
            <p:nvPr/>
          </p:nvSpPr>
          <p:spPr bwMode="auto">
            <a:xfrm>
              <a:off x="341" y="1983"/>
              <a:ext cx="0" cy="6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83067" name="Line 123"/>
            <p:cNvSpPr>
              <a:spLocks noChangeShapeType="1"/>
            </p:cNvSpPr>
            <p:nvPr/>
          </p:nvSpPr>
          <p:spPr bwMode="auto">
            <a:xfrm>
              <a:off x="1973" y="1983"/>
              <a:ext cx="0" cy="6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9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9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29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29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29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29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29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29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29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29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29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29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29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29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29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29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2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2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29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29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29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29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29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29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2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82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29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29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29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29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82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000"/>
                                        <p:tgtEl>
                                          <p:spTgt spid="82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2000"/>
                                        <p:tgtEl>
                                          <p:spTgt spid="82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000"/>
                                        <p:tgtEl>
                                          <p:spTgt spid="82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000"/>
                                        <p:tgtEl>
                                          <p:spTgt spid="82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000"/>
                                        <p:tgtEl>
                                          <p:spTgt spid="82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2000"/>
                                        <p:tgtEl>
                                          <p:spTgt spid="83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3" dur="2000" fill="hold"/>
                                        <p:tgtEl>
                                          <p:spTgt spid="8296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4" dur="2000" fill="hold"/>
                                        <p:tgtEl>
                                          <p:spTgt spid="8296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2000"/>
                                        <p:tgtEl>
                                          <p:spTgt spid="83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1" dur="2000" fill="hold"/>
                                        <p:tgtEl>
                                          <p:spTgt spid="8296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32" dur="2000" fill="hold"/>
                                        <p:tgtEl>
                                          <p:spTgt spid="8296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000"/>
                                        <p:tgtEl>
                                          <p:spTgt spid="83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9" dur="2000" fill="hold"/>
                                        <p:tgtEl>
                                          <p:spTgt spid="8297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0" dur="2000" fill="hold"/>
                                        <p:tgtEl>
                                          <p:spTgt spid="8297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2000"/>
                                        <p:tgtEl>
                                          <p:spTgt spid="83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7" dur="2000" fill="hold"/>
                                        <p:tgtEl>
                                          <p:spTgt spid="8297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8" dur="2000" fill="hold"/>
                                        <p:tgtEl>
                                          <p:spTgt spid="8297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2000"/>
                                        <p:tgtEl>
                                          <p:spTgt spid="83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5" dur="2000" fill="hold"/>
                                        <p:tgtEl>
                                          <p:spTgt spid="8297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56" dur="2000" fill="hold"/>
                                        <p:tgtEl>
                                          <p:spTgt spid="8297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2000"/>
                                        <p:tgtEl>
                                          <p:spTgt spid="83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3" dur="2000" fill="hold"/>
                                        <p:tgtEl>
                                          <p:spTgt spid="8297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4" dur="2000" fill="hold"/>
                                        <p:tgtEl>
                                          <p:spTgt spid="8297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7" grpId="0" animBg="1"/>
      <p:bldP spid="82948" grpId="0" animBg="1"/>
      <p:bldP spid="82949" grpId="0" animBg="1"/>
      <p:bldP spid="82950" grpId="0" animBg="1"/>
      <p:bldP spid="82951" grpId="0" animBg="1"/>
      <p:bldP spid="82952" grpId="0" animBg="1"/>
      <p:bldP spid="82953" grpId="0" animBg="1"/>
      <p:bldP spid="82954" grpId="0" animBg="1"/>
      <p:bldP spid="82955" grpId="0" animBg="1"/>
      <p:bldP spid="82956" grpId="0" animBg="1"/>
      <p:bldP spid="82958" grpId="0" animBg="1"/>
      <p:bldP spid="82959" grpId="0" animBg="1"/>
      <p:bldP spid="82960" grpId="0" animBg="1"/>
      <p:bldP spid="82961" grpId="0" animBg="1"/>
      <p:bldP spid="82962" grpId="0" animBg="1"/>
      <p:bldP spid="82963" grpId="0" animBg="1"/>
      <p:bldP spid="82964" grpId="0" animBg="1"/>
      <p:bldP spid="82965" grpId="0" animBg="1"/>
      <p:bldP spid="82966" grpId="0"/>
      <p:bldP spid="82972" grpId="0" animBg="1"/>
      <p:bldP spid="82968" grpId="0" animBg="1"/>
      <p:bldP spid="82969" grpId="0" animBg="1"/>
      <p:bldP spid="82970" grpId="0" animBg="1"/>
      <p:bldP spid="82971" grpId="0" animBg="1"/>
      <p:bldP spid="8297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7" name="Picture 5" descr="msp_foto018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4038" name="Cloud"/>
          <p:cNvSpPr>
            <a:spLocks noChangeAspect="1" noEditPoints="1" noChangeArrowheads="1"/>
          </p:cNvSpPr>
          <p:nvPr/>
        </p:nvSpPr>
        <p:spPr bwMode="auto">
          <a:xfrm>
            <a:off x="381000" y="1752600"/>
            <a:ext cx="2667000" cy="842963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8FDAF1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r>
              <a:rPr lang="ru-RU" sz="3200">
                <a:solidFill>
                  <a:schemeClr val="bg2"/>
                </a:solidFill>
              </a:rPr>
              <a:t>    сова</a:t>
            </a:r>
          </a:p>
        </p:txBody>
      </p:sp>
      <p:sp>
        <p:nvSpPr>
          <p:cNvPr id="44039" name="Cloud"/>
          <p:cNvSpPr>
            <a:spLocks noChangeAspect="1" noEditPoints="1" noChangeArrowheads="1"/>
          </p:cNvSpPr>
          <p:nvPr/>
        </p:nvSpPr>
        <p:spPr bwMode="auto">
          <a:xfrm>
            <a:off x="1371600" y="838200"/>
            <a:ext cx="2514600" cy="842963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8FDAF1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r>
              <a:rPr lang="ru-RU" sz="3200"/>
              <a:t>  </a:t>
            </a:r>
            <a:r>
              <a:rPr lang="ru-RU" sz="3200">
                <a:solidFill>
                  <a:schemeClr val="bg2"/>
                </a:solidFill>
              </a:rPr>
              <a:t>гнездо</a:t>
            </a:r>
          </a:p>
        </p:txBody>
      </p:sp>
      <p:sp>
        <p:nvSpPr>
          <p:cNvPr id="44040" name="Cloud"/>
          <p:cNvSpPr>
            <a:spLocks noChangeAspect="1" noEditPoints="1" noChangeArrowheads="1"/>
          </p:cNvSpPr>
          <p:nvPr/>
        </p:nvSpPr>
        <p:spPr bwMode="auto">
          <a:xfrm>
            <a:off x="6096000" y="1447800"/>
            <a:ext cx="1828800" cy="842963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8FDAF1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r>
              <a:rPr lang="ru-RU" sz="3200"/>
              <a:t> </a:t>
            </a:r>
            <a:r>
              <a:rPr lang="ru-RU" sz="3200">
                <a:solidFill>
                  <a:schemeClr val="bg2"/>
                </a:solidFill>
              </a:rPr>
              <a:t>ышк</a:t>
            </a:r>
          </a:p>
        </p:txBody>
      </p:sp>
      <p:sp>
        <p:nvSpPr>
          <p:cNvPr id="44041" name="Cloud"/>
          <p:cNvSpPr>
            <a:spLocks noChangeAspect="1" noEditPoints="1" noChangeArrowheads="1"/>
          </p:cNvSpPr>
          <p:nvPr/>
        </p:nvSpPr>
        <p:spPr bwMode="auto">
          <a:xfrm>
            <a:off x="381000" y="2667000"/>
            <a:ext cx="2590800" cy="842963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8FDAF1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r>
              <a:rPr lang="ru-RU" sz="3200">
                <a:solidFill>
                  <a:schemeClr val="bg2"/>
                </a:solidFill>
              </a:rPr>
              <a:t>  ветер</a:t>
            </a:r>
          </a:p>
        </p:txBody>
      </p:sp>
      <p:sp>
        <p:nvSpPr>
          <p:cNvPr id="44042" name="Cloud"/>
          <p:cNvSpPr>
            <a:spLocks noChangeAspect="1" noEditPoints="1" noChangeArrowheads="1"/>
          </p:cNvSpPr>
          <p:nvPr/>
        </p:nvSpPr>
        <p:spPr bwMode="auto">
          <a:xfrm>
            <a:off x="228600" y="3733800"/>
            <a:ext cx="2514600" cy="842963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8FDAF1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r>
              <a:rPr lang="ru-RU" sz="3200"/>
              <a:t> </a:t>
            </a:r>
            <a:r>
              <a:rPr lang="ru-RU" sz="3200">
                <a:solidFill>
                  <a:schemeClr val="bg2"/>
                </a:solidFill>
              </a:rPr>
              <a:t>берёза</a:t>
            </a:r>
          </a:p>
        </p:txBody>
      </p:sp>
      <p:sp>
        <p:nvSpPr>
          <p:cNvPr id="44043" name="Cloud"/>
          <p:cNvSpPr>
            <a:spLocks noChangeAspect="1" noEditPoints="1" noChangeArrowheads="1"/>
          </p:cNvSpPr>
          <p:nvPr/>
        </p:nvSpPr>
        <p:spPr bwMode="auto">
          <a:xfrm>
            <a:off x="609600" y="4800600"/>
            <a:ext cx="2057400" cy="842963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8FDAF1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r>
              <a:rPr lang="ru-RU" sz="3200">
                <a:solidFill>
                  <a:schemeClr val="bg2"/>
                </a:solidFill>
              </a:rPr>
              <a:t>  коза</a:t>
            </a:r>
          </a:p>
        </p:txBody>
      </p:sp>
      <p:sp>
        <p:nvSpPr>
          <p:cNvPr id="44044" name="Cloud"/>
          <p:cNvSpPr>
            <a:spLocks noChangeAspect="1" noEditPoints="1" noChangeArrowheads="1"/>
          </p:cNvSpPr>
          <p:nvPr/>
        </p:nvSpPr>
        <p:spPr bwMode="auto">
          <a:xfrm>
            <a:off x="228600" y="5715000"/>
            <a:ext cx="2362200" cy="842963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8FDAF1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r>
              <a:rPr lang="ru-RU" sz="3200"/>
              <a:t> </a:t>
            </a:r>
            <a:r>
              <a:rPr lang="ru-RU" sz="3200">
                <a:solidFill>
                  <a:schemeClr val="bg2"/>
                </a:solidFill>
              </a:rPr>
              <a:t> мост</a:t>
            </a:r>
          </a:p>
        </p:txBody>
      </p:sp>
      <p:sp>
        <p:nvSpPr>
          <p:cNvPr id="44045" name="Cloud"/>
          <p:cNvSpPr>
            <a:spLocks noChangeAspect="1" noEditPoints="1" noChangeArrowheads="1"/>
          </p:cNvSpPr>
          <p:nvPr/>
        </p:nvSpPr>
        <p:spPr bwMode="auto">
          <a:xfrm>
            <a:off x="6172200" y="457200"/>
            <a:ext cx="1828800" cy="842963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8FDAF1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r>
              <a:rPr lang="ru-RU" sz="3200"/>
              <a:t> </a:t>
            </a:r>
            <a:r>
              <a:rPr lang="ru-RU" sz="3200">
                <a:solidFill>
                  <a:schemeClr val="bg2"/>
                </a:solidFill>
              </a:rPr>
              <a:t>ёнок</a:t>
            </a:r>
          </a:p>
        </p:txBody>
      </p:sp>
      <p:sp>
        <p:nvSpPr>
          <p:cNvPr id="44046" name="Cloud"/>
          <p:cNvSpPr>
            <a:spLocks noChangeAspect="1" noEditPoints="1" noChangeArrowheads="1"/>
          </p:cNvSpPr>
          <p:nvPr/>
        </p:nvSpPr>
        <p:spPr bwMode="auto">
          <a:xfrm>
            <a:off x="5943600" y="2438400"/>
            <a:ext cx="1447800" cy="842963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8FDAF1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r>
              <a:rPr lang="ru-RU" sz="3200"/>
              <a:t>   </a:t>
            </a:r>
            <a:r>
              <a:rPr lang="ru-RU" sz="3200">
                <a:solidFill>
                  <a:schemeClr val="bg2"/>
                </a:solidFill>
              </a:rPr>
              <a:t>к</a:t>
            </a:r>
          </a:p>
        </p:txBody>
      </p:sp>
      <p:sp>
        <p:nvSpPr>
          <p:cNvPr id="44047" name="Cloud"/>
          <p:cNvSpPr>
            <a:spLocks noChangeAspect="1" noEditPoints="1" noChangeArrowheads="1"/>
          </p:cNvSpPr>
          <p:nvPr/>
        </p:nvSpPr>
        <p:spPr bwMode="auto">
          <a:xfrm>
            <a:off x="5791200" y="3429000"/>
            <a:ext cx="1524000" cy="842963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8FDAF1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r>
              <a:rPr lang="ru-RU" sz="3200"/>
              <a:t>  </a:t>
            </a:r>
            <a:r>
              <a:rPr lang="ru-RU" sz="3200">
                <a:solidFill>
                  <a:schemeClr val="bg2"/>
                </a:solidFill>
              </a:rPr>
              <a:t>ок</a:t>
            </a:r>
          </a:p>
        </p:txBody>
      </p:sp>
      <p:sp>
        <p:nvSpPr>
          <p:cNvPr id="44048" name="Cloud"/>
          <p:cNvSpPr>
            <a:spLocks noChangeAspect="1" noEditPoints="1" noChangeArrowheads="1"/>
          </p:cNvSpPr>
          <p:nvPr/>
        </p:nvSpPr>
        <p:spPr bwMode="auto">
          <a:xfrm>
            <a:off x="6629400" y="4191000"/>
            <a:ext cx="1447800" cy="842963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8FDAF1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r>
              <a:rPr lang="ru-RU" sz="3200">
                <a:solidFill>
                  <a:schemeClr val="bg2"/>
                </a:solidFill>
              </a:rPr>
              <a:t>  ик</a:t>
            </a:r>
          </a:p>
        </p:txBody>
      </p:sp>
      <p:sp>
        <p:nvSpPr>
          <p:cNvPr id="44049" name="Cloud"/>
          <p:cNvSpPr>
            <a:spLocks noChangeAspect="1" noEditPoints="1" noChangeArrowheads="1"/>
          </p:cNvSpPr>
          <p:nvPr/>
        </p:nvSpPr>
        <p:spPr bwMode="auto">
          <a:xfrm>
            <a:off x="7467600" y="5105400"/>
            <a:ext cx="1447800" cy="842963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8FDAF1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r>
              <a:rPr lang="ru-RU" sz="3200"/>
              <a:t> </a:t>
            </a:r>
            <a:r>
              <a:rPr lang="ru-RU" sz="3200">
                <a:solidFill>
                  <a:schemeClr val="bg2"/>
                </a:solidFill>
              </a:rPr>
              <a:t>очк</a:t>
            </a:r>
          </a:p>
        </p:txBody>
      </p:sp>
      <p:sp>
        <p:nvSpPr>
          <p:cNvPr id="44050" name="Line 18"/>
          <p:cNvSpPr>
            <a:spLocks noChangeShapeType="1"/>
          </p:cNvSpPr>
          <p:nvPr/>
        </p:nvSpPr>
        <p:spPr bwMode="auto">
          <a:xfrm>
            <a:off x="3581400" y="1295400"/>
            <a:ext cx="2743200" cy="5334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4051" name="Line 19"/>
          <p:cNvSpPr>
            <a:spLocks noChangeShapeType="1"/>
          </p:cNvSpPr>
          <p:nvPr/>
        </p:nvSpPr>
        <p:spPr bwMode="auto">
          <a:xfrm flipV="1">
            <a:off x="2819400" y="990600"/>
            <a:ext cx="3657600" cy="12192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4052" name="Line 20"/>
          <p:cNvSpPr>
            <a:spLocks noChangeShapeType="1"/>
          </p:cNvSpPr>
          <p:nvPr/>
        </p:nvSpPr>
        <p:spPr bwMode="auto">
          <a:xfrm>
            <a:off x="2743200" y="3124200"/>
            <a:ext cx="3352800" cy="7620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4053" name="Line 21"/>
          <p:cNvSpPr>
            <a:spLocks noChangeShapeType="1"/>
          </p:cNvSpPr>
          <p:nvPr/>
        </p:nvSpPr>
        <p:spPr bwMode="auto">
          <a:xfrm flipV="1">
            <a:off x="2590800" y="2971800"/>
            <a:ext cx="3657600" cy="12192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4054" name="Line 22"/>
          <p:cNvSpPr>
            <a:spLocks noChangeShapeType="1"/>
          </p:cNvSpPr>
          <p:nvPr/>
        </p:nvSpPr>
        <p:spPr bwMode="auto">
          <a:xfrm>
            <a:off x="2438400" y="5257800"/>
            <a:ext cx="5257800" cy="2286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4055" name="Line 23"/>
          <p:cNvSpPr>
            <a:spLocks noChangeShapeType="1"/>
          </p:cNvSpPr>
          <p:nvPr/>
        </p:nvSpPr>
        <p:spPr bwMode="auto">
          <a:xfrm flipV="1">
            <a:off x="2438400" y="4724400"/>
            <a:ext cx="4495800" cy="1447800"/>
          </a:xfrm>
          <a:prstGeom prst="line">
            <a:avLst/>
          </a:prstGeom>
          <a:noFill/>
          <a:ln w="38100">
            <a:solidFill>
              <a:schemeClr val="bg2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40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405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405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405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4405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4405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50" grpId="0" animBg="1"/>
      <p:bldP spid="44051" grpId="0" animBg="1"/>
      <p:bldP spid="44052" grpId="0" animBg="1"/>
      <p:bldP spid="44053" grpId="0" animBg="1"/>
      <p:bldP spid="44054" grpId="0" animBg="1"/>
      <p:bldP spid="4405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msp_foto018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9093" name="Picture 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28800" y="2895600"/>
            <a:ext cx="5029200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092" name="Picture 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470275"/>
            <a:ext cx="3429000" cy="3387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90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90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90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90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рбита">
  <a:themeElements>
    <a:clrScheme name="Орбита 1">
      <a:dk1>
        <a:srgbClr val="010199"/>
      </a:dk1>
      <a:lt1>
        <a:srgbClr val="FFFFFF"/>
      </a:lt1>
      <a:dk2>
        <a:srgbClr val="000000"/>
      </a:dk2>
      <a:lt2>
        <a:srgbClr val="B2B2B2"/>
      </a:lt2>
      <a:accent1>
        <a:srgbClr val="3399FF"/>
      </a:accent1>
      <a:accent2>
        <a:srgbClr val="666699"/>
      </a:accent2>
      <a:accent3>
        <a:srgbClr val="AAAAAA"/>
      </a:accent3>
      <a:accent4>
        <a:srgbClr val="DADADA"/>
      </a:accent4>
      <a:accent5>
        <a:srgbClr val="ADCAFF"/>
      </a:accent5>
      <a:accent6>
        <a:srgbClr val="5C5C8A"/>
      </a:accent6>
      <a:hlink>
        <a:srgbClr val="FFFFCC"/>
      </a:hlink>
      <a:folHlink>
        <a:srgbClr val="FFCC66"/>
      </a:folHlink>
    </a:clrScheme>
    <a:fontScheme name="Орбит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рбита 1">
        <a:dk1>
          <a:srgbClr val="010199"/>
        </a:dk1>
        <a:lt1>
          <a:srgbClr val="FFFFFF"/>
        </a:lt1>
        <a:dk2>
          <a:srgbClr val="000000"/>
        </a:dk2>
        <a:lt2>
          <a:srgbClr val="B2B2B2"/>
        </a:lt2>
        <a:accent1>
          <a:srgbClr val="3399FF"/>
        </a:accent1>
        <a:accent2>
          <a:srgbClr val="666699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5C5C8A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2">
        <a:dk1>
          <a:srgbClr val="008000"/>
        </a:dk1>
        <a:lt1>
          <a:srgbClr val="FFFFFF"/>
        </a:lt1>
        <a:dk2>
          <a:srgbClr val="003300"/>
        </a:dk2>
        <a:lt2>
          <a:srgbClr val="C0C0C0"/>
        </a:lt2>
        <a:accent1>
          <a:srgbClr val="99CC00"/>
        </a:accent1>
        <a:accent2>
          <a:srgbClr val="527C3A"/>
        </a:accent2>
        <a:accent3>
          <a:srgbClr val="AAADAA"/>
        </a:accent3>
        <a:accent4>
          <a:srgbClr val="DADADA"/>
        </a:accent4>
        <a:accent5>
          <a:srgbClr val="CAE2AA"/>
        </a:accent5>
        <a:accent6>
          <a:srgbClr val="497034"/>
        </a:accent6>
        <a:hlink>
          <a:srgbClr val="33CC33"/>
        </a:hlink>
        <a:folHlink>
          <a:srgbClr val="C1FF8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3">
        <a:dk1>
          <a:srgbClr val="000066"/>
        </a:dk1>
        <a:lt1>
          <a:srgbClr val="FFFFFF"/>
        </a:lt1>
        <a:dk2>
          <a:srgbClr val="000099"/>
        </a:dk2>
        <a:lt2>
          <a:srgbClr val="9FBFFF"/>
        </a:lt2>
        <a:accent1>
          <a:srgbClr val="0099CC"/>
        </a:accent1>
        <a:accent2>
          <a:srgbClr val="00CC66"/>
        </a:accent2>
        <a:accent3>
          <a:srgbClr val="AAAACA"/>
        </a:accent3>
        <a:accent4>
          <a:srgbClr val="DADADA"/>
        </a:accent4>
        <a:accent5>
          <a:srgbClr val="AACAE2"/>
        </a:accent5>
        <a:accent6>
          <a:srgbClr val="00B95C"/>
        </a:accent6>
        <a:hlink>
          <a:srgbClr val="00FFFF"/>
        </a:hlink>
        <a:folHlink>
          <a:srgbClr val="CDE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4">
        <a:dk1>
          <a:srgbClr val="00ACA8"/>
        </a:dk1>
        <a:lt1>
          <a:srgbClr val="FFFFFF"/>
        </a:lt1>
        <a:dk2>
          <a:srgbClr val="006666"/>
        </a:dk2>
        <a:lt2>
          <a:srgbClr val="FFFF99"/>
        </a:lt2>
        <a:accent1>
          <a:srgbClr val="0099CC"/>
        </a:accent1>
        <a:accent2>
          <a:srgbClr val="6D6FC7"/>
        </a:accent2>
        <a:accent3>
          <a:srgbClr val="AAB8B8"/>
        </a:accent3>
        <a:accent4>
          <a:srgbClr val="DADADA"/>
        </a:accent4>
        <a:accent5>
          <a:srgbClr val="AACAE2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5">
        <a:dk1>
          <a:srgbClr val="BA0023"/>
        </a:dk1>
        <a:lt1>
          <a:srgbClr val="FFFFFF"/>
        </a:lt1>
        <a:dk2>
          <a:srgbClr val="800000"/>
        </a:dk2>
        <a:lt2>
          <a:srgbClr val="FFFF99"/>
        </a:lt2>
        <a:accent1>
          <a:srgbClr val="FF6600"/>
        </a:accent1>
        <a:accent2>
          <a:srgbClr val="C5543D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B24B36"/>
        </a:accent6>
        <a:hlink>
          <a:srgbClr val="FFFF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6">
        <a:dk1>
          <a:srgbClr val="6D776E"/>
        </a:dk1>
        <a:lt1>
          <a:srgbClr val="FFFFFF"/>
        </a:lt1>
        <a:dk2>
          <a:srgbClr val="575863"/>
        </a:dk2>
        <a:lt2>
          <a:srgbClr val="DDDDDD"/>
        </a:lt2>
        <a:accent1>
          <a:srgbClr val="0099CC"/>
        </a:accent1>
        <a:accent2>
          <a:srgbClr val="939EA9"/>
        </a:accent2>
        <a:accent3>
          <a:srgbClr val="B4B4B7"/>
        </a:accent3>
        <a:accent4>
          <a:srgbClr val="DADADA"/>
        </a:accent4>
        <a:accent5>
          <a:srgbClr val="AACAE2"/>
        </a:accent5>
        <a:accent6>
          <a:srgbClr val="858F99"/>
        </a:accent6>
        <a:hlink>
          <a:srgbClr val="FFCC00"/>
        </a:hlink>
        <a:folHlink>
          <a:srgbClr val="BD894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7">
        <a:dk1>
          <a:srgbClr val="A28A84"/>
        </a:dk1>
        <a:lt1>
          <a:srgbClr val="FFFFFF"/>
        </a:lt1>
        <a:dk2>
          <a:srgbClr val="765E58"/>
        </a:dk2>
        <a:lt2>
          <a:srgbClr val="DDDDDD"/>
        </a:lt2>
        <a:accent1>
          <a:srgbClr val="CC6600"/>
        </a:accent1>
        <a:accent2>
          <a:srgbClr val="CC9900"/>
        </a:accent2>
        <a:accent3>
          <a:srgbClr val="BDB6B4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FFCC00"/>
        </a:hlink>
        <a:folHlink>
          <a:srgbClr val="FFFF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рбита 8">
        <a:dk1>
          <a:srgbClr val="000000"/>
        </a:dk1>
        <a:lt1>
          <a:srgbClr val="C5D9ED"/>
        </a:lt1>
        <a:dk2>
          <a:srgbClr val="000000"/>
        </a:dk2>
        <a:lt2>
          <a:srgbClr val="FFFFFF"/>
        </a:lt2>
        <a:accent1>
          <a:srgbClr val="F3F6FF"/>
        </a:accent1>
        <a:accent2>
          <a:srgbClr val="33CCCC"/>
        </a:accent2>
        <a:accent3>
          <a:srgbClr val="DFE9F4"/>
        </a:accent3>
        <a:accent4>
          <a:srgbClr val="000000"/>
        </a:accent4>
        <a:accent5>
          <a:srgbClr val="F8FAFF"/>
        </a:accent5>
        <a:accent6>
          <a:srgbClr val="2DB9B9"/>
        </a:accent6>
        <a:hlink>
          <a:srgbClr val="0000FF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рбита 9">
        <a:dk1>
          <a:srgbClr val="FFFFFF"/>
        </a:dk1>
        <a:lt1>
          <a:srgbClr val="FFFFFF"/>
        </a:lt1>
        <a:dk2>
          <a:srgbClr val="AAAAC6"/>
        </a:dk2>
        <a:lt2>
          <a:srgbClr val="FFFFCC"/>
        </a:lt2>
        <a:accent1>
          <a:srgbClr val="66667E"/>
        </a:accent1>
        <a:accent2>
          <a:srgbClr val="629157"/>
        </a:accent2>
        <a:accent3>
          <a:srgbClr val="D2D2DF"/>
        </a:accent3>
        <a:accent4>
          <a:srgbClr val="DADADA"/>
        </a:accent4>
        <a:accent5>
          <a:srgbClr val="B8B8C0"/>
        </a:accent5>
        <a:accent6>
          <a:srgbClr val="58834E"/>
        </a:accent6>
        <a:hlink>
          <a:srgbClr val="6600CC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Selling a Product or Service</Template>
  <TotalTime>2146</TotalTime>
  <Words>167</Words>
  <Application>Microsoft PowerPoint</Application>
  <PresentationFormat>Экран (4:3)</PresentationFormat>
  <Paragraphs>64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Орбита</vt:lpstr>
      <vt:lpstr> 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Самостоятельная работа</vt:lpstr>
      <vt:lpstr>Слайд 14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</cp:lastModifiedBy>
  <cp:revision>37</cp:revision>
  <cp:lastPrinted>1601-01-01T00:00:00Z</cp:lastPrinted>
  <dcterms:created xsi:type="dcterms:W3CDTF">1601-01-01T00:00:00Z</dcterms:created>
  <dcterms:modified xsi:type="dcterms:W3CDTF">2009-12-07T16:03:34Z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