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4" r:id="rId3"/>
    <p:sldId id="258" r:id="rId4"/>
    <p:sldId id="265" r:id="rId5"/>
    <p:sldId id="268" r:id="rId6"/>
    <p:sldId id="257" r:id="rId7"/>
    <p:sldId id="269" r:id="rId8"/>
    <p:sldId id="270" r:id="rId9"/>
    <p:sldId id="282" r:id="rId10"/>
    <p:sldId id="271" r:id="rId11"/>
    <p:sldId id="272" r:id="rId12"/>
    <p:sldId id="273" r:id="rId13"/>
    <p:sldId id="274" r:id="rId14"/>
    <p:sldId id="283" r:id="rId15"/>
    <p:sldId id="285" r:id="rId16"/>
    <p:sldId id="275" r:id="rId17"/>
    <p:sldId id="277" r:id="rId18"/>
    <p:sldId id="276" r:id="rId19"/>
    <p:sldId id="278" r:id="rId20"/>
    <p:sldId id="263" r:id="rId21"/>
    <p:sldId id="279" r:id="rId22"/>
    <p:sldId id="280" r:id="rId23"/>
    <p:sldId id="264" r:id="rId24"/>
    <p:sldId id="28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493" autoAdjust="0"/>
    <p:restoredTop sz="86380" autoAdjust="0"/>
  </p:normalViewPr>
  <p:slideViewPr>
    <p:cSldViewPr>
      <p:cViewPr varScale="1">
        <p:scale>
          <a:sx n="75" d="100"/>
          <a:sy n="75" d="100"/>
        </p:scale>
        <p:origin x="1085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72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23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&#1052;&#1072;&#1088;&#1080;&#1096;&#1082;&#1072;\Desktop\&#1091;&#1090;&#1088;&#1077;&#1085;&#1085;&#1080;&#1082;&#1080;\9&#1084;&#1072;&#1103;\&#1042;&#1045;&#1051;&#1048;&#1050;&#1040;&#1071;%20&#1054;&#1058;&#1045;&#1063;&#1045;&#1057;&#1058;&#1042;&#1045;&#1053;&#1053;&#1040;&#1071;%20&#1042;&#1054;&#1049;&#1053;&#1040;%20(1941-1945).mp4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2;&#1072;&#1088;&#1080;&#1096;&#1082;&#1072;\Downloads\&#1055;&#1077;&#1089;&#1085;&#1103;%20'&#1044;&#1077;&#1085;&#1100;%20&#1087;&#1086;&#1073;&#1077;&#1076;&#1099;'.mp4" TargetMode="Externa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2;&#1072;&#1088;&#1080;&#1096;&#1082;&#1072;\Desktop\&#1091;&#1090;&#1088;&#1077;&#1085;&#1085;&#1080;&#1082;&#1080;\9&#1084;&#1072;&#1103;\&#1054;&#1073;&#1098;&#1103;&#1074;&#1083;&#1077;&#1085;&#1080;&#1077;%20&#1086;%20&#1085;&#1072;&#1095;&#1072;&#1083;&#1077;%20&#1074;&#1086;&#1081;&#1085;&#1099;%20&#1082;&#1072;&#1082;%20&#1101;&#1090;&#1086;.flv.mp4" TargetMode="Externa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75240" cy="1643782"/>
          </a:xfrm>
        </p:spPr>
        <p:txBody>
          <a:bodyPr>
            <a:noAutofit/>
          </a:bodyPr>
          <a:lstStyle/>
          <a:p>
            <a:r>
              <a:rPr lang="ru-RU" sz="5400" dirty="0">
                <a:solidFill>
                  <a:srgbClr val="FF0000"/>
                </a:solidFill>
              </a:rPr>
              <a:t>Великая Отечественная Война 1941-1945</a:t>
            </a:r>
          </a:p>
        </p:txBody>
      </p:sp>
      <p:pic>
        <p:nvPicPr>
          <p:cNvPr id="5" name="Содержимое 4" descr="img10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763598" y="2060848"/>
            <a:ext cx="4984866" cy="406531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924944"/>
            <a:ext cx="3008313" cy="3201219"/>
          </a:xfrm>
        </p:spPr>
        <p:txBody>
          <a:bodyPr>
            <a:normAutofit/>
          </a:bodyPr>
          <a:lstStyle/>
          <a:p>
            <a:endParaRPr lang="ru-RU" sz="2000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8261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Война шла в воздухе…</a:t>
            </a:r>
          </a:p>
        </p:txBody>
      </p:sp>
      <p:pic>
        <p:nvPicPr>
          <p:cNvPr id="3" name="Рисунок 2" descr="img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42999" y="942974"/>
            <a:ext cx="7103891" cy="515032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На земле….</a:t>
            </a:r>
          </a:p>
        </p:txBody>
      </p:sp>
      <p:pic>
        <p:nvPicPr>
          <p:cNvPr id="3" name="Рисунок 2" descr="tmp4FF-1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6035" y="1142984"/>
            <a:ext cx="8217931" cy="528641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Users\Маришка\Desktop\9мая\159372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548680"/>
            <a:ext cx="6035675" cy="39592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И на воде….</a:t>
            </a:r>
          </a:p>
        </p:txBody>
      </p:sp>
      <p:pic>
        <p:nvPicPr>
          <p:cNvPr id="17410" name="Picture 2" descr="tuaps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07904" y="3427222"/>
            <a:ext cx="5177043" cy="3080661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Кто как мог защищал страну! Копали окопы, помогали раненым , работали на военных заводах …. </a:t>
            </a:r>
          </a:p>
        </p:txBody>
      </p:sp>
      <p:pic>
        <p:nvPicPr>
          <p:cNvPr id="8" name="Содержимое 7" descr="2f65ce96a2ac.jpg"/>
          <p:cNvPicPr>
            <a:picLocks noGrp="1" noChangeAspect="1"/>
          </p:cNvPicPr>
          <p:nvPr>
            <p:ph sz="half"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0" y="785794"/>
            <a:ext cx="4500562" cy="4000500"/>
          </a:xfrm>
        </p:spPr>
      </p:pic>
      <p:pic>
        <p:nvPicPr>
          <p:cNvPr id="10" name="Содержимое 9" descr="aed9f5dc861a80bef463b89d396ada6e_resize_keep_680_None.jpeg"/>
          <p:cNvPicPr>
            <a:picLocks noGrp="1" noChangeAspect="1"/>
          </p:cNvPicPr>
          <p:nvPr>
            <p:ph sz="half" idx="4294967295"/>
          </p:nvPr>
        </p:nvPicPr>
        <p:blipFill>
          <a:blip r:embed="rId3" cstate="email"/>
          <a:stretch>
            <a:fillRect/>
          </a:stretch>
        </p:blipFill>
        <p:spPr>
          <a:xfrm>
            <a:off x="3857625" y="2714625"/>
            <a:ext cx="5286375" cy="3957638"/>
          </a:xfr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472518" cy="1417638"/>
          </a:xfrm>
        </p:spPr>
        <p:txBody>
          <a:bodyPr>
            <a:normAutofit fontScale="90000"/>
          </a:bodyPr>
          <a:lstStyle/>
          <a:p>
            <a:br>
              <a:rPr lang="ru-RU" sz="27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Много русских солдат погибло во время Великой Отечественной Войны под вражескими пулями.</a:t>
            </a:r>
            <a:br>
              <a:rPr lang="ru-RU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После боев оставались разрушенные города от домов часто ничего не оставалось.</a:t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 descr="sf-00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5786" y="1500174"/>
            <a:ext cx="7715304" cy="50612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Маришка\Desktop\9мая\img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476672"/>
            <a:ext cx="5705872" cy="43514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Долгих 4 года длилась война…</a:t>
            </a:r>
          </a:p>
        </p:txBody>
      </p:sp>
      <p:pic>
        <p:nvPicPr>
          <p:cNvPr id="4098" name="Picture 2" descr="C:\Users\Маришка\Desktop\9мая\KMO_085979_01771_1_t20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81500" y="2564904"/>
            <a:ext cx="4191236" cy="3962028"/>
          </a:xfrm>
          <a:prstGeom prst="rect">
            <a:avLst/>
          </a:prstGeom>
          <a:noFill/>
        </p:spPr>
      </p:pic>
      <p:pic>
        <p:nvPicPr>
          <p:cNvPr id="5" name="ВЕЛИКАЯ ОТЕЧЕСТВЕННАЯ ВОЙНА (1941-1945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1115616" y="5229200"/>
            <a:ext cx="1655845" cy="124188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274638"/>
            <a:ext cx="7762056" cy="1143000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Благодаря тому, что на борьбу с врагами встали взрослые и дети , наш народ победили в этой войне.</a:t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9 мая 1945 года наше знамя было  поднято над самым главным зданием фашистов в Германии – Рейхстагом</a:t>
            </a:r>
            <a:r>
              <a:rPr lang="ru-RU" sz="2400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5" name="Рисунок 4" descr="8178_original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57290" y="1643051"/>
            <a:ext cx="6858048" cy="4754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канун празднования Дня Победы и дни проведения акции каждый участник надевает себе на одежду  или антенну автомобиля Георгиевскую ленточку в знак памяти о героическом прошлом, выражая уважение к ветеранам.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georg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142976" y="1600200"/>
            <a:ext cx="6785157" cy="4829196"/>
          </a:xfr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715436" cy="857256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rgbClr val="FF0000"/>
                </a:solidFill>
              </a:rPr>
              <a:t>Георгиевская лента.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BmDf29PCMAAIk0A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571472" y="1428736"/>
            <a:ext cx="3786246" cy="4357718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/>
              <a:t>Георгиевская </a:t>
            </a:r>
            <a:r>
              <a:rPr lang="ru-RU" b="1" dirty="0" err="1"/>
              <a:t>лента-биколор</a:t>
            </a:r>
            <a:r>
              <a:rPr lang="ru-RU" b="1" dirty="0"/>
              <a:t> (</a:t>
            </a:r>
            <a:r>
              <a:rPr lang="ru-RU" b="1" dirty="0" err="1"/>
              <a:t>двухцвет</a:t>
            </a:r>
            <a:r>
              <a:rPr lang="ru-RU" b="1" dirty="0"/>
              <a:t>) оранжевого и </a:t>
            </a:r>
            <a:r>
              <a:rPr lang="ru-RU" b="1" dirty="0" err="1"/>
              <a:t>церного</a:t>
            </a:r>
            <a:r>
              <a:rPr lang="ru-RU" b="1" dirty="0"/>
              <a:t> цветов. Цвета ленты черный и желто-оранжевый означают «дым и пламя» и являются личной доблести солдата на поле боя.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мая принято бывать на могилах погибших воинов, возлагать венки, живые цветы тем, кто не вернулся с войны. </a:t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этом году мы отмечали 74-годовщину  победы.</a:t>
            </a:r>
          </a:p>
        </p:txBody>
      </p:sp>
      <p:pic>
        <p:nvPicPr>
          <p:cNvPr id="6" name="Содержимое 5" descr="1367934081_01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642910" y="1277287"/>
            <a:ext cx="8072494" cy="5199735"/>
          </a:xfr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Великая Отечественная Война.</a:t>
            </a:r>
          </a:p>
        </p:txBody>
      </p:sp>
      <p:pic>
        <p:nvPicPr>
          <p:cNvPr id="14" name="Содержимое 13" descr="img4 (1)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214282" y="1357298"/>
            <a:ext cx="4714908" cy="4786346"/>
          </a:xfrm>
        </p:spPr>
      </p:pic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5143504" y="1357298"/>
            <a:ext cx="3786214" cy="4768865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Это было еще когда наша страна Россия называлась СССР. Когда наши прабабушки и прадедушки были еще молодые, здоровыми , полными сил. Они были счастливые мечтали о будущем , думали что все в их жизни будет хорошо.</a:t>
            </a:r>
          </a:p>
          <a:p>
            <a:pPr>
              <a:buNone/>
            </a:pPr>
            <a:r>
              <a:rPr lang="ru-RU" dirty="0"/>
              <a:t>Но их мечтам не пришлось осуществится  .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929718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этот день вспоминают тех, кто остался на полях сражений, тех, кто после войны налаживал мирную жизнь. А еще поздравляют тех воинов Великой Отечественной Войны, которые живут сегодня.</a:t>
            </a:r>
          </a:p>
        </p:txBody>
      </p:sp>
      <p:pic>
        <p:nvPicPr>
          <p:cNvPr id="6" name="Содержимое 5" descr="img17.jpg"/>
          <p:cNvPicPr>
            <a:picLocks noGrp="1" noChangeAspect="1"/>
          </p:cNvPicPr>
          <p:nvPr>
            <p:ph sz="half"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571472" y="1571612"/>
            <a:ext cx="7643866" cy="4643470"/>
          </a:xfr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86542578_2995475_Parad_Pobedi_na_Krasnoi_Ploshadi__194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71472" y="1412776"/>
            <a:ext cx="8358246" cy="517332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080120"/>
          </a:xfrm>
        </p:spPr>
        <p:txBody>
          <a:bodyPr>
            <a:normAutofit fontScale="90000"/>
          </a:bodyPr>
          <a:lstStyle/>
          <a:p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мая по всей стране ежегодно проходят военные парады.</a:t>
            </a:r>
            <a:br>
              <a:rPr lang="ru-RU" sz="3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ПАРАД в1945 году.</a:t>
            </a:r>
            <a:br>
              <a:rPr lang="ru-RU" sz="3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Парад наших лет. </a:t>
            </a:r>
          </a:p>
        </p:txBody>
      </p:sp>
      <p:pic>
        <p:nvPicPr>
          <p:cNvPr id="4" name="Содержимое 3" descr="y_e5d9520c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00034" y="714356"/>
            <a:ext cx="8358245" cy="5934908"/>
          </a:xfr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Песня 'День победы'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785786" y="5715016"/>
            <a:ext cx="1190666" cy="893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642918"/>
            <a:ext cx="8929718" cy="774720"/>
          </a:xfrm>
        </p:spPr>
        <p:txBody>
          <a:bodyPr>
            <a:normAutofit fontScale="90000"/>
          </a:bodyPr>
          <a:lstStyle/>
          <a:p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Завершится праздник громким салютом, символизирующим канонаду в честь победы над фашизмом. В каждом городе люди смогут увидеть потрясающий танец ярких огней и проникнуться значимостью этого праздника.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6" name="Содержимое 5" descr="img21.jpg"/>
          <p:cNvPicPr>
            <a:picLocks noGrp="1" noChangeAspect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>
          <a:xfrm>
            <a:off x="857224" y="1857375"/>
            <a:ext cx="7572428" cy="4920476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4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8484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18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Празднование Дня Победы в 2014 году коснется всех ветеранов и их потомков. Этот праздник для тех, кто любит свою страну и гордится ее историей.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1340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053642" y="1600200"/>
            <a:ext cx="7518886" cy="4836091"/>
          </a:xfr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 войны все люди жили мирно, дружно, как мы с вами. Никто и не думал, что на нашу страну нападёт враг. </a:t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Далёкое июньское утро 1941 года было спокойным.</a:t>
            </a:r>
          </a:p>
        </p:txBody>
      </p:sp>
      <p:pic>
        <p:nvPicPr>
          <p:cNvPr id="6" name="Содержимое 5" descr="1276692866_the_life_of_soviet_people_37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214282" y="1428736"/>
            <a:ext cx="4493558" cy="4357718"/>
          </a:xfrm>
        </p:spPr>
      </p:pic>
      <p:pic>
        <p:nvPicPr>
          <p:cNvPr id="7" name="Содержимое 6" descr="2c3cfee88fe0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4643438" y="2214554"/>
            <a:ext cx="4281486" cy="4429155"/>
          </a:xfr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явление о начале войны как это.flv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 flipV="1">
            <a:off x="395536" y="1196752"/>
            <a:ext cx="8496944" cy="53194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8998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 внезапно мирную жизнь нарушили взрывы снарядов! Началась Война! </a:t>
            </a:r>
          </a:p>
        </p:txBody>
      </p:sp>
      <p:pic>
        <p:nvPicPr>
          <p:cNvPr id="4" name="Рисунок 3" descr="C532A3FC-C281-4187-B217-05856C91F893_cx0_cy0_cw0_w800_r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1784" y="1428736"/>
            <a:ext cx="8255058" cy="46434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844" y="0"/>
            <a:ext cx="9001156" cy="1357298"/>
          </a:xfrm>
        </p:spPr>
        <p:txBody>
          <a:bodyPr>
            <a:normAutofit fontScale="90000"/>
          </a:bodyPr>
          <a:lstStyle/>
          <a:p>
            <a:b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22 июня 1941 года фашистские войска напали на нашу Родину. Всех мужчин, которые могли держать оружие, призвали на войну, чтобы защитить нашу землю от фашистов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0d1307bf53b908ef8531f2e08f2ce68c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5536" y="1268760"/>
            <a:ext cx="5419488" cy="4068785"/>
          </a:xfrm>
          <a:prstGeom prst="rect">
            <a:avLst/>
          </a:prstGeom>
        </p:spPr>
      </p:pic>
      <p:pic>
        <p:nvPicPr>
          <p:cNvPr id="1026" name="Picture 2" descr="C:\Users\Маришка\Desktop\9мая\img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8064" y="1628800"/>
            <a:ext cx="3679525" cy="4727823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ришка\Desktop\9мая\img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23928" y="908720"/>
            <a:ext cx="5040560" cy="385151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643938" cy="778098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Наши солдаты пошли защищать Родину. Храбро воевали советские солдаты!</a:t>
            </a:r>
          </a:p>
        </p:txBody>
      </p:sp>
      <p:pic>
        <p:nvPicPr>
          <p:cNvPr id="3" name="Рисунок 2" descr="img7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2708920"/>
            <a:ext cx="4932040" cy="41490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фронт уходили отцы, старшие братья.</a:t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Даже женщины шли на фронт, чтобы помогать раненым бойцам быть  связистами и даже летчиками.</a:t>
            </a:r>
          </a:p>
        </p:txBody>
      </p:sp>
      <p:pic>
        <p:nvPicPr>
          <p:cNvPr id="8" name="Рисунок 7" descr="0913fc0cc982474b037f776f92d0e48c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5786" y="1142984"/>
            <a:ext cx="7572428" cy="548358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66419_original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858432" y="3143248"/>
            <a:ext cx="5285568" cy="3571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войну с врагами часто вставали даже дети.</a:t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Их подвиг навсегда остался в сердцах русских людей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" name="Рисунок 6" descr="1257525698_51.jpe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20" y="928670"/>
            <a:ext cx="4786314" cy="33699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a10c24b86d8448aec0d784426668e90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79512" y="476672"/>
            <a:ext cx="5903500" cy="374441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936104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Люди шли защищать свою Родину, свои семьи, своих детей</a:t>
            </a:r>
          </a:p>
        </p:txBody>
      </p:sp>
      <p:pic>
        <p:nvPicPr>
          <p:cNvPr id="3074" name="Picture 2" descr="C:\Users\Маришка\Desktop\9мая\img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15816" y="3140968"/>
            <a:ext cx="5949280" cy="3435846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321</Words>
  <Application>Microsoft Office PowerPoint</Application>
  <PresentationFormat>Экран (4:3)</PresentationFormat>
  <Paragraphs>27</Paragraphs>
  <Slides>24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Тема Office</vt:lpstr>
      <vt:lpstr>Великая Отечественная Война 1941-1945</vt:lpstr>
      <vt:lpstr>Великая Отечественная Война.</vt:lpstr>
      <vt:lpstr>До войны все люди жили мирно, дружно, как мы с вами. Никто и не думал, что на нашу страну нападёт враг.  Далёкое июньское утро 1941 года было спокойным.</vt:lpstr>
      <vt:lpstr>Но внезапно мирную жизнь нарушили взрывы снарядов! Началась Война! </vt:lpstr>
      <vt:lpstr>  22 июня 1941 года фашистские войска напали на нашу Родину. Всех мужчин, которые могли держать оружие, призвали на войну, чтобы защитить нашу землю от фашистов </vt:lpstr>
      <vt:lpstr>Наши солдаты пошли защищать Родину. Храбро воевали советские солдаты!</vt:lpstr>
      <vt:lpstr>На фронт уходили отцы, старшие братья. Даже женщины шли на фронт, чтобы помогать раненым бойцам быть  связистами и даже летчиками.</vt:lpstr>
      <vt:lpstr>На войну с врагами часто вставали даже дети.  Их подвиг навсегда остался в сердцах русских людей.</vt:lpstr>
      <vt:lpstr>Люди шли защищать свою Родину, свои семьи, своих детей</vt:lpstr>
      <vt:lpstr>Война шла в воздухе…</vt:lpstr>
      <vt:lpstr>На земле….</vt:lpstr>
      <vt:lpstr>И на воде….</vt:lpstr>
      <vt:lpstr>Кто как мог защищал страну! Копали окопы, помогали раненым , работали на военных заводах …. </vt:lpstr>
      <vt:lpstr>  Много русских солдат погибло во время Великой Отечественной Войны под вражескими пулями. После боев оставались разрушенные города от домов часто ничего не оставалось. </vt:lpstr>
      <vt:lpstr>Долгих 4 года длилась война…</vt:lpstr>
      <vt:lpstr>Благодаря тому, что на борьбу с врагами встали взрослые и дети , наш народ победили в этой войне.  9 мая 1945 года наше знамя было  поднято над самым главным зданием фашистов в Германии – Рейхстагом.</vt:lpstr>
      <vt:lpstr>В канун празднования Дня Победы и дни проведения акции каждый участник надевает себе на одежду  или антенну автомобиля Георгиевскую ленточку в знак памяти о героическом прошлом, выражая уважение к ветеранам.</vt:lpstr>
      <vt:lpstr>Георгиевская лента.</vt:lpstr>
      <vt:lpstr>9 мая принято бывать на могилах погибших воинов, возлагать венки, живые цветы тем, кто не вернулся с войны.  В этом году мы отмечали 74-годовщину  победы.</vt:lpstr>
      <vt:lpstr>В этот день вспоминают тех, кто остался на полях сражений, тех, кто после войны налаживал мирную жизнь. А еще поздравляют тех воинов Великой Отечественной Войны, которые живут сегодня.</vt:lpstr>
      <vt:lpstr>  9 мая по всей стране ежегодно проходят военные парады. ПАРАД в1945 году.  </vt:lpstr>
      <vt:lpstr>Парад наших лет. </vt:lpstr>
      <vt:lpstr>   Завершится праздник громким салютом, символизирующим канонаду в честь победы над фашизмом. В каждом городе люди смогут увидеть потрясающий танец ярких огней и проникнуться значимостью этого праздника.  </vt:lpstr>
      <vt:lpstr>Празднование Дня Победы в 2014 году коснется всех ветеранов и их потомков. Этот праздник для тех, кто любит свою страну и гордится ее историей.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Маришка</dc:creator>
  <cp:lastModifiedBy>User</cp:lastModifiedBy>
  <cp:revision>38</cp:revision>
  <dcterms:created xsi:type="dcterms:W3CDTF">2014-05-05T05:52:34Z</dcterms:created>
  <dcterms:modified xsi:type="dcterms:W3CDTF">2019-06-22T10:21:09Z</dcterms:modified>
</cp:coreProperties>
</file>