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9" r:id="rId4"/>
    <p:sldId id="261" r:id="rId5"/>
    <p:sldId id="260" r:id="rId6"/>
    <p:sldId id="262" r:id="rId7"/>
    <p:sldId id="263" r:id="rId8"/>
    <p:sldId id="264" r:id="rId9"/>
    <p:sldId id="265" r:id="rId10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ABFCF23-3B69-468F-B69F-88F6DE6A72F2}" styleName="Средний стиль 1 -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BDBED569-4797-4DF1-A0F4-6AAB3CD982D8}" styleName="Светлый стиль 3 - акцент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1200" y="-83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F84AB1E3-D399-495E-8849-0C94125BC538}" type="datetimeFigureOut">
              <a:rPr lang="ru-RU"/>
              <a:pPr>
                <a:defRPr/>
              </a:pPr>
              <a:t>30.11.2011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cs typeface="+mn-cs"/>
              </a:defRPr>
            </a:lvl1pPr>
          </a:lstStyle>
          <a:p>
            <a:pPr>
              <a:defRPr/>
            </a:pPr>
            <a:fld id="{DFC9C872-A868-4A28-91DF-6710DF03253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6A92884-E769-4BD8-BF38-68537AE604AD}" type="datetime1">
              <a:rPr lang="ru-RU"/>
              <a:pPr>
                <a:defRPr/>
              </a:pPr>
              <a:t>30.11.2011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автор презентации учитель начальной школы Лисицына Е.А.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852B74-0FD8-4BA3-9CD1-BE06B5E93B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5B1F76-117E-4359-8B25-1ADBDB24B09A}" type="datetime1">
              <a:rPr lang="ru-RU"/>
              <a:pPr>
                <a:defRPr/>
              </a:pPr>
              <a:t>30.11.2011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автор презентации учитель начальной школы Лисицына Е.А.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93AB74-BFA6-4D59-ACC8-1C4BEAD2769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6283E4-348E-4B74-93DB-11025EC250A9}" type="datetime1">
              <a:rPr lang="ru-RU"/>
              <a:pPr>
                <a:defRPr/>
              </a:pPr>
              <a:t>30.11.2011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автор презентации учитель начальной школы Лисицына Е.А.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4C4F44-E70D-46DB-B3AE-2504E29AED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ECEF96-EDAD-427F-A4FA-C7E93F92D27A}" type="datetime1">
              <a:rPr lang="ru-RU"/>
              <a:pPr>
                <a:defRPr/>
              </a:pPr>
              <a:t>30.11.2011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автор презентации учитель начальной школы Лисицына Е.А.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2C0968-CE15-41B2-8264-667F4A61608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D52D30-1F1C-4687-AE31-ABFF2C8C8441}" type="datetime1">
              <a:rPr lang="ru-RU"/>
              <a:pPr>
                <a:defRPr/>
              </a:pPr>
              <a:t>30.11.2011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автор презентации учитель начальной школы Лисицына Е.А.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9037DA-698C-4BAD-B177-15068DAEB58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8280FA-21CA-4D0E-9BA9-421E2DF84BC9}" type="datetime1">
              <a:rPr lang="ru-RU"/>
              <a:pPr>
                <a:defRPr/>
              </a:pPr>
              <a:t>30.11.2011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автор презентации учитель начальной школы Лисицына Е.А.</a:t>
            </a: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098EC5-ACED-4F20-891D-7BBB4A5ED31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50D9CA-C68C-4681-9DD9-C7AB68BDA406}" type="datetime1">
              <a:rPr lang="ru-RU"/>
              <a:pPr>
                <a:defRPr/>
              </a:pPr>
              <a:t>30.11.2011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автор презентации учитель начальной школы Лисицына Е.А.</a:t>
            </a:r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81E0-2086-4B8A-B956-0EF816FEA53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069FE7-845A-472C-A907-C7136F1D768F}" type="datetime1">
              <a:rPr lang="ru-RU"/>
              <a:pPr>
                <a:defRPr/>
              </a:pPr>
              <a:t>30.11.2011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автор презентации учитель начальной школы Лисицына Е.А.</a:t>
            </a:r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24084B-79CE-4959-871A-6CFD96E63C3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4BB812-740E-4952-B349-5AD38AB20095}" type="datetime1">
              <a:rPr lang="ru-RU"/>
              <a:pPr>
                <a:defRPr/>
              </a:pPr>
              <a:t>30.11.2011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автор презентации учитель начальной школы Лисицына Е.А.</a:t>
            </a: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4BB582-CF8A-4E8E-BAFD-62BFA33BD2D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1BB0CF-910E-4E18-A7CB-2CE5A2A9B7C7}" type="datetime1">
              <a:rPr lang="ru-RU"/>
              <a:pPr>
                <a:defRPr/>
              </a:pPr>
              <a:t>30.11.2011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автор презентации учитель начальной школы Лисицына Е.А.</a:t>
            </a: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61A2577-A620-4250-B380-224D51B8D52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FE038E-9A5D-4F93-9290-3E057873EAC6}" type="datetime1">
              <a:rPr lang="ru-RU"/>
              <a:pPr>
                <a:defRPr/>
              </a:pPr>
              <a:t>30.11.2011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ru-RU"/>
              <a:t>автор презентации учитель начальной школы Лисицына Е.А.</a:t>
            </a:r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0DF222-16BF-419C-BAA0-02D4B42F1B8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98C3C61-0F62-4475-99D5-25D2F76FCC37}" type="datetime1">
              <a:rPr lang="ru-RU"/>
              <a:pPr>
                <a:defRPr/>
              </a:pPr>
              <a:t>30.11.2011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r>
              <a:rPr lang="ru-RU"/>
              <a:t>автор презентации учитель начальной школы Лисицына Е.А.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CCAA1F14-D40B-4677-8EC8-90D80E7E050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r>
              <a:rPr lang="ru-RU" smtClean="0">
                <a:solidFill>
                  <a:srgbClr val="002060"/>
                </a:solidFill>
              </a:rPr>
              <a:t>Снег и лед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Откуда берутся снег и лед?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143240" y="6357958"/>
            <a:ext cx="3214710" cy="500042"/>
          </a:xfrm>
          <a:prstGeom prst="roundRect">
            <a:avLst/>
          </a:prstGeom>
          <a:solidFill>
            <a:srgbClr val="00B0F0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Prezentacii.com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>
          <a:xfrm>
            <a:off x="0" y="285750"/>
            <a:ext cx="3571875" cy="1928813"/>
          </a:xfrm>
        </p:spPr>
        <p:txBody>
          <a:bodyPr/>
          <a:lstStyle/>
          <a:p>
            <a:pPr algn="l" eaLnBrk="1" hangingPunct="1"/>
            <a:r>
              <a:rPr lang="ru-RU" sz="3200" smtClean="0">
                <a:solidFill>
                  <a:srgbClr val="002060"/>
                </a:solidFill>
              </a:rPr>
              <a:t>Он слетает белой стаей</a:t>
            </a:r>
            <a:br>
              <a:rPr lang="ru-RU" sz="3200" smtClean="0">
                <a:solidFill>
                  <a:srgbClr val="002060"/>
                </a:solidFill>
              </a:rPr>
            </a:br>
            <a:r>
              <a:rPr lang="ru-RU" sz="3200" smtClean="0">
                <a:solidFill>
                  <a:srgbClr val="002060"/>
                </a:solidFill>
              </a:rPr>
              <a:t>И сверкает на лету.</a:t>
            </a:r>
            <a:br>
              <a:rPr lang="ru-RU" sz="3200" smtClean="0">
                <a:solidFill>
                  <a:srgbClr val="002060"/>
                </a:solidFill>
              </a:rPr>
            </a:br>
            <a:endParaRPr lang="ru-RU" sz="3200" smtClean="0">
              <a:solidFill>
                <a:srgbClr val="002060"/>
              </a:solidFill>
            </a:endParaRPr>
          </a:p>
        </p:txBody>
      </p:sp>
      <p:pic>
        <p:nvPicPr>
          <p:cNvPr id="3075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3071813"/>
            <a:ext cx="5048250" cy="3786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6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13" y="0"/>
            <a:ext cx="5500687" cy="3562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7" name="Прямоугольник 13"/>
          <p:cNvSpPr>
            <a:spLocks noChangeArrowheads="1"/>
          </p:cNvSpPr>
          <p:nvPr/>
        </p:nvSpPr>
        <p:spPr bwMode="auto">
          <a:xfrm>
            <a:off x="5003800" y="3789363"/>
            <a:ext cx="3929063" cy="1373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>
                <a:solidFill>
                  <a:srgbClr val="002060"/>
                </a:solidFill>
                <a:latin typeface="Calibri" pitchFamily="34" charset="0"/>
              </a:rPr>
              <a:t>Он звездой прохладной тает</a:t>
            </a:r>
            <a:br>
              <a:rPr lang="ru-RU" sz="2800">
                <a:solidFill>
                  <a:srgbClr val="002060"/>
                </a:solidFill>
                <a:latin typeface="Calibri" pitchFamily="34" charset="0"/>
              </a:rPr>
            </a:br>
            <a:r>
              <a:rPr lang="ru-RU" sz="2800">
                <a:solidFill>
                  <a:srgbClr val="002060"/>
                </a:solidFill>
                <a:latin typeface="Calibri" pitchFamily="34" charset="0"/>
              </a:rPr>
              <a:t>На ладони и во рту.</a:t>
            </a:r>
            <a:endParaRPr lang="ru-RU" sz="2800">
              <a:latin typeface="Calibri" pitchFamily="34" charset="0"/>
            </a:endParaRPr>
          </a:p>
        </p:txBody>
      </p:sp>
      <p:sp>
        <p:nvSpPr>
          <p:cNvPr id="3079" name="Rectangle 7"/>
          <p:cNvSpPr>
            <a:spLocks noChangeArrowheads="1"/>
          </p:cNvSpPr>
          <p:nvPr/>
        </p:nvSpPr>
        <p:spPr bwMode="auto">
          <a:xfrm>
            <a:off x="6084888" y="5661025"/>
            <a:ext cx="2735262" cy="64770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42938"/>
            <a:ext cx="6072188" cy="2071687"/>
          </a:xfrm>
        </p:spPr>
        <p:txBody>
          <a:bodyPr rtlCol="0">
            <a:normAutofit fontScale="90000"/>
          </a:bodyPr>
          <a:lstStyle/>
          <a:p>
            <a:pPr algn="l"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rgbClr val="002060"/>
                </a:solidFill>
              </a:rPr>
              <a:t>Без досок, без топоров</a:t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Через речку мост готов.</a:t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Мост – как синее стекло:</a:t>
            </a:r>
            <a:br>
              <a:rPr lang="ru-RU" dirty="0" smtClean="0">
                <a:solidFill>
                  <a:srgbClr val="002060"/>
                </a:solidFill>
              </a:rPr>
            </a:br>
            <a:r>
              <a:rPr lang="ru-RU" dirty="0" smtClean="0">
                <a:solidFill>
                  <a:srgbClr val="002060"/>
                </a:solidFill>
              </a:rPr>
              <a:t>Скользко, весело, светло.</a:t>
            </a:r>
            <a:r>
              <a:rPr lang="ru-RU" dirty="0" smtClean="0">
                <a:solidFill>
                  <a:srgbClr val="0070C0"/>
                </a:solidFill>
              </a:rPr>
              <a:t/>
            </a:r>
            <a:br>
              <a:rPr lang="ru-RU" dirty="0" smtClean="0">
                <a:solidFill>
                  <a:srgbClr val="0070C0"/>
                </a:solidFill>
              </a:rPr>
            </a:br>
            <a:endParaRPr lang="ru-RU" dirty="0" smtClean="0">
              <a:solidFill>
                <a:srgbClr val="0070C0"/>
              </a:solidFill>
            </a:endParaRPr>
          </a:p>
        </p:txBody>
      </p:sp>
      <p:pic>
        <p:nvPicPr>
          <p:cNvPr id="4099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71500" y="2857500"/>
            <a:ext cx="4775200" cy="3597275"/>
          </a:xfrm>
          <a:noFill/>
        </p:spPr>
      </p:pic>
      <p:pic>
        <p:nvPicPr>
          <p:cNvPr id="4100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43563" y="642938"/>
            <a:ext cx="3214687" cy="3536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02" name="Rectangle 6"/>
          <p:cNvSpPr>
            <a:spLocks noChangeArrowheads="1"/>
          </p:cNvSpPr>
          <p:nvPr/>
        </p:nvSpPr>
        <p:spPr bwMode="auto">
          <a:xfrm>
            <a:off x="6227763" y="5373688"/>
            <a:ext cx="2305050" cy="503237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Заголовок 1"/>
          <p:cNvSpPr>
            <a:spLocks noGrp="1"/>
          </p:cNvSpPr>
          <p:nvPr>
            <p:ph type="title"/>
          </p:nvPr>
        </p:nvSpPr>
        <p:spPr>
          <a:xfrm>
            <a:off x="214313" y="214313"/>
            <a:ext cx="6400800" cy="774700"/>
          </a:xfrm>
        </p:spPr>
        <p:txBody>
          <a:bodyPr/>
          <a:lstStyle/>
          <a:p>
            <a:pPr eaLnBrk="1" hangingPunct="1"/>
            <a:r>
              <a:rPr lang="ru-RU" smtClean="0">
                <a:solidFill>
                  <a:srgbClr val="002060"/>
                </a:solidFill>
              </a:rPr>
              <a:t>Фигуры изо льда</a:t>
            </a:r>
          </a:p>
        </p:txBody>
      </p:sp>
      <p:pic>
        <p:nvPicPr>
          <p:cNvPr id="512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786563" y="214313"/>
            <a:ext cx="2071687" cy="2754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4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43250" y="1214438"/>
            <a:ext cx="3478213" cy="4643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5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929438" y="3929063"/>
            <a:ext cx="1928812" cy="2571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6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50" y="1071563"/>
            <a:ext cx="2463800" cy="3286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7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4313" y="4500563"/>
            <a:ext cx="2786062" cy="2089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50" y="0"/>
            <a:ext cx="2143125" cy="30273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83113" y="0"/>
            <a:ext cx="4560887" cy="3038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313" y="3319463"/>
            <a:ext cx="5311775" cy="3538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9" name="Picture 6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286500" y="3509963"/>
            <a:ext cx="2143125" cy="3348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Нижний колонтитул 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ru-RU"/>
              <a:t>автор презентации учитель начальной школы Лисицына Е.А.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Заголовок 1"/>
          <p:cNvSpPr>
            <a:spLocks noGrp="1"/>
          </p:cNvSpPr>
          <p:nvPr>
            <p:ph type="title"/>
          </p:nvPr>
        </p:nvSpPr>
        <p:spPr>
          <a:xfrm>
            <a:off x="1835150" y="260350"/>
            <a:ext cx="5829300" cy="1143000"/>
          </a:xfrm>
        </p:spPr>
        <p:txBody>
          <a:bodyPr/>
          <a:lstStyle/>
          <a:p>
            <a:pPr eaLnBrk="1" hangingPunct="1"/>
            <a:r>
              <a:rPr lang="ru-RU" smtClean="0">
                <a:solidFill>
                  <a:srgbClr val="002060"/>
                </a:solidFill>
              </a:rPr>
              <a:t>Свойства</a:t>
            </a:r>
          </a:p>
        </p:txBody>
      </p:sp>
      <p:pic>
        <p:nvPicPr>
          <p:cNvPr id="7173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500063" y="1857375"/>
            <a:ext cx="3500437" cy="4667250"/>
          </a:xfrm>
          <a:noFill/>
        </p:spPr>
      </p:pic>
      <p:pic>
        <p:nvPicPr>
          <p:cNvPr id="7174" name="Picture 3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5429250" y="2000250"/>
            <a:ext cx="3019425" cy="4494213"/>
          </a:xfrm>
          <a:noFill/>
        </p:spPr>
      </p:pic>
      <p:sp>
        <p:nvSpPr>
          <p:cNvPr id="7176" name="Rectangle 8"/>
          <p:cNvSpPr>
            <a:spLocks noChangeArrowheads="1"/>
          </p:cNvSpPr>
          <p:nvPr/>
        </p:nvSpPr>
        <p:spPr bwMode="auto">
          <a:xfrm>
            <a:off x="5148263" y="1196975"/>
            <a:ext cx="3384550" cy="5032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  <p:sp>
        <p:nvSpPr>
          <p:cNvPr id="7177" name="Rectangle 9"/>
          <p:cNvSpPr>
            <a:spLocks noChangeArrowheads="1"/>
          </p:cNvSpPr>
          <p:nvPr/>
        </p:nvSpPr>
        <p:spPr bwMode="auto">
          <a:xfrm>
            <a:off x="539750" y="1196975"/>
            <a:ext cx="3384550" cy="503238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endParaRPr lang="ru-RU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Текст 7"/>
          <p:cNvSpPr>
            <a:spLocks noGrp="1"/>
          </p:cNvSpPr>
          <p:nvPr>
            <p:ph type="body" idx="1"/>
          </p:nvPr>
        </p:nvSpPr>
        <p:spPr>
          <a:xfrm>
            <a:off x="428625" y="500063"/>
            <a:ext cx="4040188" cy="639762"/>
          </a:xfrm>
        </p:spPr>
        <p:txBody>
          <a:bodyPr/>
          <a:lstStyle/>
          <a:p>
            <a:pPr algn="ctr" eaLnBrk="1" hangingPunct="1"/>
            <a:r>
              <a:rPr lang="ru-RU" sz="4000" smtClean="0">
                <a:solidFill>
                  <a:srgbClr val="002060"/>
                </a:solidFill>
              </a:rPr>
              <a:t>Снег</a:t>
            </a:r>
          </a:p>
        </p:txBody>
      </p:sp>
      <p:graphicFrame>
        <p:nvGraphicFramePr>
          <p:cNvPr id="12" name="Содержимое 11"/>
          <p:cNvGraphicFramePr>
            <a:graphicFrameLocks noGrp="1"/>
          </p:cNvGraphicFramePr>
          <p:nvPr>
            <p:ph sz="half" idx="2"/>
          </p:nvPr>
        </p:nvGraphicFramePr>
        <p:xfrm>
          <a:off x="457200" y="1285875"/>
          <a:ext cx="8258176" cy="4929207"/>
        </p:xfrm>
        <a:graphic>
          <a:graphicData uri="http://schemas.openxmlformats.org/drawingml/2006/table">
            <a:tbl>
              <a:tblPr firstRow="1" bandRow="1">
                <a:tableStyleId>{BDBED569-4797-4DF1-A0F4-6AAB3CD982D8}</a:tableStyleId>
              </a:tblPr>
              <a:tblGrid>
                <a:gridCol w="4129088"/>
                <a:gridCol w="4129088"/>
              </a:tblGrid>
              <a:tr h="164306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64306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1643069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8209" name="Текст 9"/>
          <p:cNvSpPr>
            <a:spLocks noGrp="1"/>
          </p:cNvSpPr>
          <p:nvPr>
            <p:ph type="body" sz="quarter" idx="3"/>
          </p:nvPr>
        </p:nvSpPr>
        <p:spPr>
          <a:xfrm>
            <a:off x="4572000" y="500063"/>
            <a:ext cx="4041775" cy="639762"/>
          </a:xfrm>
        </p:spPr>
        <p:txBody>
          <a:bodyPr/>
          <a:lstStyle/>
          <a:p>
            <a:pPr algn="ctr" eaLnBrk="1" hangingPunct="1"/>
            <a:r>
              <a:rPr lang="ru-RU" sz="4000" smtClean="0">
                <a:solidFill>
                  <a:srgbClr val="002060"/>
                </a:solidFill>
              </a:rPr>
              <a:t>Лед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Текст 7"/>
          <p:cNvSpPr>
            <a:spLocks noGrp="1"/>
          </p:cNvSpPr>
          <p:nvPr>
            <p:ph type="body" idx="4294967295"/>
          </p:nvPr>
        </p:nvSpPr>
        <p:spPr>
          <a:xfrm>
            <a:off x="428625" y="500063"/>
            <a:ext cx="4040188" cy="639762"/>
          </a:xfrm>
        </p:spPr>
        <p:txBody>
          <a:bodyPr anchor="b"/>
          <a:lstStyle/>
          <a:p>
            <a:pPr marL="0" indent="0" algn="ctr" eaLnBrk="1" hangingPunct="1">
              <a:buFont typeface="Arial" charset="0"/>
              <a:buNone/>
            </a:pPr>
            <a:r>
              <a:rPr lang="ru-RU" sz="4000" b="1" smtClean="0">
                <a:solidFill>
                  <a:srgbClr val="002060"/>
                </a:solidFill>
              </a:rPr>
              <a:t>Снег</a:t>
            </a:r>
          </a:p>
        </p:txBody>
      </p:sp>
      <p:graphicFrame>
        <p:nvGraphicFramePr>
          <p:cNvPr id="12" name="Содержимое 11"/>
          <p:cNvGraphicFramePr>
            <a:graphicFrameLocks noGrp="1"/>
          </p:cNvGraphicFramePr>
          <p:nvPr>
            <p:ph sz="half" idx="4294967295"/>
          </p:nvPr>
        </p:nvGraphicFramePr>
        <p:xfrm>
          <a:off x="457200" y="1285875"/>
          <a:ext cx="8258175" cy="4929189"/>
        </p:xfrm>
        <a:graphic>
          <a:graphicData uri="http://schemas.openxmlformats.org/drawingml/2006/table">
            <a:tbl>
              <a:tblPr/>
              <a:tblGrid>
                <a:gridCol w="4129088"/>
                <a:gridCol w="4129087"/>
              </a:tblGrid>
              <a:tr h="1643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  <a:cs typeface="Arial" charset="0"/>
                        </a:rPr>
                        <a:t>белый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9184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184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184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184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  <a:cs typeface="Arial" charset="0"/>
                        </a:rPr>
                        <a:t>бесцветный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9184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184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184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184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43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  <a:cs typeface="Arial" charset="0"/>
                        </a:rPr>
                        <a:t>непрозрачный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9184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184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184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184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18485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  <a:cs typeface="Arial" charset="0"/>
                        </a:rPr>
                        <a:t>прозрачный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9184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184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184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184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18485">
                        <a:alpha val="20000"/>
                      </a:srgbClr>
                    </a:solidFill>
                  </a:tcPr>
                </a:tc>
              </a:tr>
              <a:tr h="1643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  <a:cs typeface="Arial" charset="0"/>
                        </a:rPr>
                        <a:t>рыхлый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9184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184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184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184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  <a:cs typeface="Arial" charset="0"/>
                        </a:rPr>
                        <a:t>хрупкий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9184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184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184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184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3569" name="Текст 9"/>
          <p:cNvSpPr>
            <a:spLocks noGrp="1"/>
          </p:cNvSpPr>
          <p:nvPr>
            <p:ph type="body" sz="quarter" idx="4294967295"/>
          </p:nvPr>
        </p:nvSpPr>
        <p:spPr>
          <a:xfrm>
            <a:off x="4572000" y="500063"/>
            <a:ext cx="4041775" cy="639762"/>
          </a:xfrm>
        </p:spPr>
        <p:txBody>
          <a:bodyPr anchor="b"/>
          <a:lstStyle/>
          <a:p>
            <a:pPr marL="0" indent="0" algn="ctr" eaLnBrk="1" hangingPunct="1">
              <a:buFont typeface="Arial" charset="0"/>
              <a:buNone/>
            </a:pPr>
            <a:r>
              <a:rPr lang="ru-RU" sz="4000" b="1" smtClean="0">
                <a:solidFill>
                  <a:srgbClr val="002060"/>
                </a:solidFill>
              </a:rPr>
              <a:t>Лед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Текст 7"/>
          <p:cNvSpPr>
            <a:spLocks noGrp="1"/>
          </p:cNvSpPr>
          <p:nvPr>
            <p:ph type="body" idx="4294967295"/>
          </p:nvPr>
        </p:nvSpPr>
        <p:spPr>
          <a:xfrm>
            <a:off x="428625" y="500063"/>
            <a:ext cx="4040188" cy="639762"/>
          </a:xfrm>
        </p:spPr>
        <p:txBody>
          <a:bodyPr anchor="b"/>
          <a:lstStyle/>
          <a:p>
            <a:pPr marL="0" indent="0" algn="ctr" eaLnBrk="1" hangingPunct="1">
              <a:buFont typeface="Arial" charset="0"/>
              <a:buNone/>
            </a:pPr>
            <a:r>
              <a:rPr lang="ru-RU" sz="4000" b="1" smtClean="0">
                <a:solidFill>
                  <a:srgbClr val="002060"/>
                </a:solidFill>
              </a:rPr>
              <a:t>Снег</a:t>
            </a:r>
          </a:p>
        </p:txBody>
      </p:sp>
      <p:graphicFrame>
        <p:nvGraphicFramePr>
          <p:cNvPr id="12" name="Содержимое 11"/>
          <p:cNvGraphicFramePr>
            <a:graphicFrameLocks noGrp="1"/>
          </p:cNvGraphicFramePr>
          <p:nvPr>
            <p:ph sz="half" idx="4294967295"/>
          </p:nvPr>
        </p:nvGraphicFramePr>
        <p:xfrm>
          <a:off x="457200" y="1285875"/>
          <a:ext cx="8258175" cy="4929189"/>
        </p:xfrm>
        <a:graphic>
          <a:graphicData uri="http://schemas.openxmlformats.org/drawingml/2006/table">
            <a:tbl>
              <a:tblPr/>
              <a:tblGrid>
                <a:gridCol w="4129088"/>
                <a:gridCol w="4129087"/>
              </a:tblGrid>
              <a:tr h="1643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  <a:cs typeface="Arial" charset="0"/>
                        </a:rPr>
                        <a:t>белый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9184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184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184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184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  <a:cs typeface="Arial" charset="0"/>
                        </a:rPr>
                        <a:t>бесцветный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9184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184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184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5400" cap="flat" cmpd="sng" algn="ctr">
                      <a:solidFill>
                        <a:srgbClr val="9184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643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  <a:cs typeface="Arial" charset="0"/>
                        </a:rPr>
                        <a:t>прозрачный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9184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184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184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184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18485">
                        <a:alpha val="20000"/>
                      </a:srgb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  <a:cs typeface="Arial" charset="0"/>
                        </a:rPr>
                        <a:t>непрозрачный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9184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184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5400" cap="flat" cmpd="sng" algn="ctr">
                      <a:solidFill>
                        <a:srgbClr val="9184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184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918485">
                        <a:alpha val="20000"/>
                      </a:srgbClr>
                    </a:solidFill>
                  </a:tcPr>
                </a:tc>
              </a:tr>
              <a:tr h="16430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  <a:cs typeface="Arial" charset="0"/>
                        </a:rPr>
                        <a:t>хрупкий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9184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184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184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184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4000" b="0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66"/>
                          </a:solidFill>
                          <a:effectLst/>
                          <a:latin typeface="Arial" charset="0"/>
                          <a:cs typeface="Arial" charset="0"/>
                        </a:rPr>
                        <a:t>рыхлый</a:t>
                      </a:r>
                    </a:p>
                  </a:txBody>
                  <a:tcPr horzOverflow="overflow">
                    <a:lnL w="12700" cap="flat" cmpd="sng" algn="ctr">
                      <a:solidFill>
                        <a:srgbClr val="9184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9184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9184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918485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4593" name="Текст 9"/>
          <p:cNvSpPr>
            <a:spLocks noGrp="1"/>
          </p:cNvSpPr>
          <p:nvPr>
            <p:ph type="body" sz="quarter" idx="4294967295"/>
          </p:nvPr>
        </p:nvSpPr>
        <p:spPr>
          <a:xfrm>
            <a:off x="4572000" y="500063"/>
            <a:ext cx="4041775" cy="639762"/>
          </a:xfrm>
        </p:spPr>
        <p:txBody>
          <a:bodyPr anchor="b"/>
          <a:lstStyle/>
          <a:p>
            <a:pPr marL="0" indent="0" algn="ctr" eaLnBrk="1" hangingPunct="1">
              <a:buFont typeface="Arial" charset="0"/>
              <a:buNone/>
            </a:pPr>
            <a:r>
              <a:rPr lang="ru-RU" sz="4000" b="1" smtClean="0">
                <a:solidFill>
                  <a:srgbClr val="002060"/>
                </a:solidFill>
              </a:rPr>
              <a:t>Лед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праведливость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101</TotalTime>
  <Words>53</Words>
  <Application>Microsoft Office PowerPoint</Application>
  <PresentationFormat>Экран (4:3)</PresentationFormat>
  <Paragraphs>27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2" baseType="lpstr">
      <vt:lpstr>Arial</vt:lpstr>
      <vt:lpstr>Calibri</vt:lpstr>
      <vt:lpstr>Тема Office</vt:lpstr>
      <vt:lpstr>Снег и лед</vt:lpstr>
      <vt:lpstr>Он слетает белой стаей И сверкает на лету. </vt:lpstr>
      <vt:lpstr>Без досок, без топоров Через речку мост готов. Мост – как синее стекло: Скользко, весело, светло. </vt:lpstr>
      <vt:lpstr>Фигуры изо льда</vt:lpstr>
      <vt:lpstr>Слайд 5</vt:lpstr>
      <vt:lpstr>Свойства</vt:lpstr>
      <vt:lpstr>Слайд 7</vt:lpstr>
      <vt:lpstr>Слайд 8</vt:lpstr>
      <vt:lpstr>Слайд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Снег и лед</dc:title>
  <dc:creator>Александр</dc:creator>
  <cp:lastModifiedBy>Admin</cp:lastModifiedBy>
  <cp:revision>12</cp:revision>
  <dcterms:created xsi:type="dcterms:W3CDTF">2010-11-29T18:57:40Z</dcterms:created>
  <dcterms:modified xsi:type="dcterms:W3CDTF">2011-11-30T10:42:26Z</dcterms:modified>
</cp:coreProperties>
</file>