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Открытие мастерской по предмету «Труд(технология)»</a:t>
            </a:r>
          </a:p>
        </p:txBody>
      </p:sp>
      <p:pic>
        <p:nvPicPr>
          <p:cNvPr id="1026" name="Picture 2" descr="C:\ФАЙЛЫ\My Scans\Школа 1\Школа №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478" y="1600200"/>
            <a:ext cx="701704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299807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Picture background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30346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Picture background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00808"/>
            <a:ext cx="3682752" cy="2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717032"/>
            <a:ext cx="4744880" cy="2899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80920" cy="493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«Мастерские в школы»</a:t>
            </a:r>
          </a:p>
        </p:txBody>
      </p:sp>
      <p:pic>
        <p:nvPicPr>
          <p:cNvPr id="2050" name="Picture 2" descr="C:\Users\User\Desktop\изображение_viber_2024-09-07_11-15-34-0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76328"/>
            <a:ext cx="3384376" cy="4649836"/>
          </a:xfrm>
          <a:prstGeom prst="rect">
            <a:avLst/>
          </a:prstGeom>
          <a:noFill/>
        </p:spPr>
      </p:pic>
      <p:pic>
        <p:nvPicPr>
          <p:cNvPr id="6" name="Picture 3" descr="C:\Users\User\Desktop\IMG_20240910_1001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3608" y="1600200"/>
            <a:ext cx="340778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«Мастерские в школы»</a:t>
            </a:r>
          </a:p>
        </p:txBody>
      </p:sp>
      <p:pic>
        <p:nvPicPr>
          <p:cNvPr id="3074" name="Picture 2" descr="C:\Users\User\Desktop\изображение_viber_2024-09-07_11-15-59-0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3240360" cy="4857403"/>
          </a:xfrm>
          <a:prstGeom prst="rect">
            <a:avLst/>
          </a:prstGeom>
          <a:noFill/>
        </p:spPr>
      </p:pic>
      <p:pic>
        <p:nvPicPr>
          <p:cNvPr id="3076" name="Picture 4" descr="C:\Users\User\Desktop\IMG_20240910_102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3608" y="1600200"/>
            <a:ext cx="340778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«Мастерские в школы»</a:t>
            </a:r>
          </a:p>
        </p:txBody>
      </p:sp>
      <p:pic>
        <p:nvPicPr>
          <p:cNvPr id="4098" name="Picture 2" descr="C:\Users\User\Desktop\изображение_viber_2024-09-07_11-16-01-1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00200"/>
            <a:ext cx="3384376" cy="4525963"/>
          </a:xfrm>
          <a:prstGeom prst="rect">
            <a:avLst/>
          </a:prstGeom>
          <a:noFill/>
        </p:spPr>
      </p:pic>
      <p:pic>
        <p:nvPicPr>
          <p:cNvPr id="6" name="Picture 3" descr="C:\Users\User\Desktop\IMG_20240830_0838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1036" y="1628800"/>
            <a:ext cx="3971403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«Мастерские в школы»</a:t>
            </a:r>
          </a:p>
        </p:txBody>
      </p:sp>
      <p:pic>
        <p:nvPicPr>
          <p:cNvPr id="5122" name="Picture 2" descr="C:\Users\User\Desktop\изображение_viber_2024-09-07_11-16-09-3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00200"/>
            <a:ext cx="2952328" cy="4525963"/>
          </a:xfrm>
          <a:prstGeom prst="rect">
            <a:avLst/>
          </a:prstGeom>
          <a:noFill/>
        </p:spPr>
      </p:pic>
      <p:pic>
        <p:nvPicPr>
          <p:cNvPr id="6" name="Picture 2" descr="C:\Users\User\Desktop\IMG_20240830_0839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628800"/>
            <a:ext cx="367240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33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Открытие мастерской по предмету «Труд(технология)»</vt:lpstr>
      <vt:lpstr>Презентация PowerPoint</vt:lpstr>
      <vt:lpstr>Презентация PowerPoint</vt:lpstr>
      <vt:lpstr>Проект «Мастерские в школы»</vt:lpstr>
      <vt:lpstr>Проект «Мастерские в школы»</vt:lpstr>
      <vt:lpstr>Проект «Мастерские в школы»</vt:lpstr>
      <vt:lpstr>Проект «Мастерские в школы»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Открытие мастерской по предмету «Труд(технология)»</dc:title>
  <dc:creator>User</dc:creator>
  <cp:lastModifiedBy>Директор</cp:lastModifiedBy>
  <cp:revision>7</cp:revision>
  <dcterms:created xsi:type="dcterms:W3CDTF">2024-09-10T04:42:21Z</dcterms:created>
  <dcterms:modified xsi:type="dcterms:W3CDTF">2024-12-02T05:46:00Z</dcterms:modified>
</cp:coreProperties>
</file>